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docProps/custom.xml" ContentType="application/vnd.openxmlformats-officedocument.custom-propertie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5"/>
  </p:notesMasterIdLst>
  <p:handoutMasterIdLst>
    <p:handoutMasterId r:id="rId26"/>
  </p:handoutMasterIdLst>
  <p:sldIdLst>
    <p:sldId id="256" r:id="rId2"/>
    <p:sldId id="513" r:id="rId3"/>
    <p:sldId id="448" r:id="rId4"/>
    <p:sldId id="449" r:id="rId5"/>
    <p:sldId id="521" r:id="rId6"/>
    <p:sldId id="523" r:id="rId7"/>
    <p:sldId id="524" r:id="rId8"/>
    <p:sldId id="525" r:id="rId9"/>
    <p:sldId id="526" r:id="rId10"/>
    <p:sldId id="529" r:id="rId11"/>
    <p:sldId id="530" r:id="rId12"/>
    <p:sldId id="531" r:id="rId13"/>
    <p:sldId id="533" r:id="rId14"/>
    <p:sldId id="542" r:id="rId15"/>
    <p:sldId id="534" r:id="rId16"/>
    <p:sldId id="535" r:id="rId17"/>
    <p:sldId id="536" r:id="rId18"/>
    <p:sldId id="538" r:id="rId19"/>
    <p:sldId id="543" r:id="rId20"/>
    <p:sldId id="544" r:id="rId21"/>
    <p:sldId id="545" r:id="rId22"/>
    <p:sldId id="539" r:id="rId23"/>
    <p:sldId id="282" r:id="rId24"/>
  </p:sldIdLst>
  <p:sldSz cx="9144000" cy="6858000" type="screen4x3"/>
  <p:notesSz cx="6815138" cy="9945688"/>
  <p:defaultTextStyle>
    <a:defPPr>
      <a:defRPr lang="en-US"/>
    </a:defPPr>
    <a:lvl1pPr algn="l" rtl="0" fontAlgn="base">
      <a:spcBef>
        <a:spcPct val="0"/>
      </a:spcBef>
      <a:spcAft>
        <a:spcPct val="0"/>
      </a:spcAft>
      <a:defRPr sz="2400" kern="1200">
        <a:solidFill>
          <a:schemeClr val="tx1"/>
        </a:solidFill>
        <a:latin typeface="Arial Narrow" pitchFamily="34" charset="0"/>
        <a:ea typeface="+mn-ea"/>
        <a:cs typeface="Times New Roman" pitchFamily="18" charset="0"/>
        <a:sym typeface="Symbol" pitchFamily="18" charset="2"/>
      </a:defRPr>
    </a:lvl1pPr>
    <a:lvl2pPr marL="457200" algn="l" rtl="0" fontAlgn="base">
      <a:spcBef>
        <a:spcPct val="0"/>
      </a:spcBef>
      <a:spcAft>
        <a:spcPct val="0"/>
      </a:spcAft>
      <a:defRPr sz="2400" kern="1200">
        <a:solidFill>
          <a:schemeClr val="tx1"/>
        </a:solidFill>
        <a:latin typeface="Arial Narrow" pitchFamily="34" charset="0"/>
        <a:ea typeface="+mn-ea"/>
        <a:cs typeface="Times New Roman" pitchFamily="18" charset="0"/>
        <a:sym typeface="Symbol" pitchFamily="18" charset="2"/>
      </a:defRPr>
    </a:lvl2pPr>
    <a:lvl3pPr marL="914400" algn="l" rtl="0" fontAlgn="base">
      <a:spcBef>
        <a:spcPct val="0"/>
      </a:spcBef>
      <a:spcAft>
        <a:spcPct val="0"/>
      </a:spcAft>
      <a:defRPr sz="2400" kern="1200">
        <a:solidFill>
          <a:schemeClr val="tx1"/>
        </a:solidFill>
        <a:latin typeface="Arial Narrow" pitchFamily="34" charset="0"/>
        <a:ea typeface="+mn-ea"/>
        <a:cs typeface="Times New Roman" pitchFamily="18" charset="0"/>
        <a:sym typeface="Symbol" pitchFamily="18" charset="2"/>
      </a:defRPr>
    </a:lvl3pPr>
    <a:lvl4pPr marL="1371600" algn="l" rtl="0" fontAlgn="base">
      <a:spcBef>
        <a:spcPct val="0"/>
      </a:spcBef>
      <a:spcAft>
        <a:spcPct val="0"/>
      </a:spcAft>
      <a:defRPr sz="2400" kern="1200">
        <a:solidFill>
          <a:schemeClr val="tx1"/>
        </a:solidFill>
        <a:latin typeface="Arial Narrow" pitchFamily="34" charset="0"/>
        <a:ea typeface="+mn-ea"/>
        <a:cs typeface="Times New Roman" pitchFamily="18" charset="0"/>
        <a:sym typeface="Symbol" pitchFamily="18" charset="2"/>
      </a:defRPr>
    </a:lvl4pPr>
    <a:lvl5pPr marL="1828800" algn="l" rtl="0" fontAlgn="base">
      <a:spcBef>
        <a:spcPct val="0"/>
      </a:spcBef>
      <a:spcAft>
        <a:spcPct val="0"/>
      </a:spcAft>
      <a:defRPr sz="2400" kern="1200">
        <a:solidFill>
          <a:schemeClr val="tx1"/>
        </a:solidFill>
        <a:latin typeface="Arial Narrow" pitchFamily="34" charset="0"/>
        <a:ea typeface="+mn-ea"/>
        <a:cs typeface="Times New Roman" pitchFamily="18" charset="0"/>
        <a:sym typeface="Symbol" pitchFamily="18" charset="2"/>
      </a:defRPr>
    </a:lvl5pPr>
    <a:lvl6pPr marL="2286000" algn="l" defTabSz="914400" rtl="0" eaLnBrk="1" latinLnBrk="0" hangingPunct="1">
      <a:defRPr sz="2400" kern="1200">
        <a:solidFill>
          <a:schemeClr val="tx1"/>
        </a:solidFill>
        <a:latin typeface="Arial Narrow" pitchFamily="34" charset="0"/>
        <a:ea typeface="+mn-ea"/>
        <a:cs typeface="Times New Roman" pitchFamily="18" charset="0"/>
        <a:sym typeface="Symbol" pitchFamily="18" charset="2"/>
      </a:defRPr>
    </a:lvl6pPr>
    <a:lvl7pPr marL="2743200" algn="l" defTabSz="914400" rtl="0" eaLnBrk="1" latinLnBrk="0" hangingPunct="1">
      <a:defRPr sz="2400" kern="1200">
        <a:solidFill>
          <a:schemeClr val="tx1"/>
        </a:solidFill>
        <a:latin typeface="Arial Narrow" pitchFamily="34" charset="0"/>
        <a:ea typeface="+mn-ea"/>
        <a:cs typeface="Times New Roman" pitchFamily="18" charset="0"/>
        <a:sym typeface="Symbol" pitchFamily="18" charset="2"/>
      </a:defRPr>
    </a:lvl7pPr>
    <a:lvl8pPr marL="3200400" algn="l" defTabSz="914400" rtl="0" eaLnBrk="1" latinLnBrk="0" hangingPunct="1">
      <a:defRPr sz="2400" kern="1200">
        <a:solidFill>
          <a:schemeClr val="tx1"/>
        </a:solidFill>
        <a:latin typeface="Arial Narrow" pitchFamily="34" charset="0"/>
        <a:ea typeface="+mn-ea"/>
        <a:cs typeface="Times New Roman" pitchFamily="18" charset="0"/>
        <a:sym typeface="Symbol" pitchFamily="18" charset="2"/>
      </a:defRPr>
    </a:lvl8pPr>
    <a:lvl9pPr marL="3657600" algn="l" defTabSz="914400" rtl="0" eaLnBrk="1" latinLnBrk="0" hangingPunct="1">
      <a:defRPr sz="2400" kern="1200">
        <a:solidFill>
          <a:schemeClr val="tx1"/>
        </a:solidFill>
        <a:latin typeface="Arial Narrow" pitchFamily="34" charset="0"/>
        <a:ea typeface="+mn-ea"/>
        <a:cs typeface="Times New Roman" pitchFamily="18" charset="0"/>
        <a:sym typeface="Symbol" pitchFamily="18" charset="2"/>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359C1"/>
    <a:srgbClr val="F8440C"/>
    <a:srgbClr val="FE0202"/>
    <a:srgbClr val="409CAE"/>
    <a:srgbClr val="FF6600"/>
    <a:srgbClr val="FFFFFF"/>
    <a:srgbClr val="FE5C5C"/>
    <a:srgbClr val="087E49"/>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1857" autoAdjust="0"/>
    <p:restoredTop sz="86409" autoAdjust="0"/>
  </p:normalViewPr>
  <p:slideViewPr>
    <p:cSldViewPr>
      <p:cViewPr>
        <p:scale>
          <a:sx n="90" d="100"/>
          <a:sy n="90" d="100"/>
        </p:scale>
        <p:origin x="-2400" y="-678"/>
      </p:cViewPr>
      <p:guideLst>
        <p:guide orient="horz" pos="2160"/>
        <p:guide pos="2880"/>
      </p:guideLst>
    </p:cSldViewPr>
  </p:slideViewPr>
  <p:outlineViewPr>
    <p:cViewPr>
      <p:scale>
        <a:sx n="33" d="100"/>
        <a:sy n="33" d="100"/>
      </p:scale>
      <p:origin x="0" y="11796"/>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0"/>
            <a:ext cx="2952165" cy="496648"/>
          </a:xfrm>
          <a:prstGeom prst="rect">
            <a:avLst/>
          </a:prstGeom>
          <a:noFill/>
          <a:ln w="9525">
            <a:noFill/>
            <a:miter lim="800000"/>
            <a:headEnd/>
            <a:tailEnd/>
          </a:ln>
          <a:effectLst/>
        </p:spPr>
        <p:txBody>
          <a:bodyPr vert="horz" wrap="square" lIns="92929" tIns="46466" rIns="92929" bIns="46466" numCol="1" anchor="t" anchorCtr="0" compatLnSpc="1">
            <a:prstTxWarp prst="textNoShape">
              <a:avLst/>
            </a:prstTxWarp>
          </a:bodyPr>
          <a:lstStyle>
            <a:lvl1pPr algn="l" defTabSz="929020">
              <a:spcBef>
                <a:spcPct val="0"/>
              </a:spcBef>
              <a:spcAft>
                <a:spcPct val="0"/>
              </a:spcAft>
              <a:defRPr sz="1200">
                <a:latin typeface="Arial" pitchFamily="34" charset="0"/>
                <a:cs typeface="+mn-cs"/>
              </a:defRPr>
            </a:lvl1pPr>
          </a:lstStyle>
          <a:p>
            <a:pPr>
              <a:defRPr/>
            </a:pPr>
            <a:endParaRPr lang="en-US"/>
          </a:p>
        </p:txBody>
      </p:sp>
      <p:sp>
        <p:nvSpPr>
          <p:cNvPr id="37891" name="Rectangle 3"/>
          <p:cNvSpPr>
            <a:spLocks noGrp="1" noChangeArrowheads="1"/>
          </p:cNvSpPr>
          <p:nvPr>
            <p:ph type="dt" sz="quarter" idx="1"/>
          </p:nvPr>
        </p:nvSpPr>
        <p:spPr bwMode="auto">
          <a:xfrm>
            <a:off x="3861382" y="0"/>
            <a:ext cx="2952165" cy="496648"/>
          </a:xfrm>
          <a:prstGeom prst="rect">
            <a:avLst/>
          </a:prstGeom>
          <a:noFill/>
          <a:ln w="9525">
            <a:noFill/>
            <a:miter lim="800000"/>
            <a:headEnd/>
            <a:tailEnd/>
          </a:ln>
          <a:effectLst/>
        </p:spPr>
        <p:txBody>
          <a:bodyPr vert="horz" wrap="square" lIns="92929" tIns="46466" rIns="92929" bIns="46466" numCol="1" anchor="t" anchorCtr="0" compatLnSpc="1">
            <a:prstTxWarp prst="textNoShape">
              <a:avLst/>
            </a:prstTxWarp>
          </a:bodyPr>
          <a:lstStyle>
            <a:lvl1pPr algn="r" defTabSz="929020">
              <a:spcBef>
                <a:spcPct val="0"/>
              </a:spcBef>
              <a:spcAft>
                <a:spcPct val="0"/>
              </a:spcAft>
              <a:defRPr sz="1200">
                <a:latin typeface="Arial" pitchFamily="34" charset="0"/>
                <a:cs typeface="+mn-cs"/>
              </a:defRPr>
            </a:lvl1pPr>
          </a:lstStyle>
          <a:p>
            <a:pPr>
              <a:defRPr/>
            </a:pPr>
            <a:endParaRPr lang="en-US"/>
          </a:p>
        </p:txBody>
      </p:sp>
      <p:sp>
        <p:nvSpPr>
          <p:cNvPr id="37892" name="Rectangle 4"/>
          <p:cNvSpPr>
            <a:spLocks noGrp="1" noChangeArrowheads="1"/>
          </p:cNvSpPr>
          <p:nvPr>
            <p:ph type="ftr" sz="quarter" idx="2"/>
          </p:nvPr>
        </p:nvSpPr>
        <p:spPr bwMode="auto">
          <a:xfrm>
            <a:off x="0" y="9447449"/>
            <a:ext cx="2952165" cy="496648"/>
          </a:xfrm>
          <a:prstGeom prst="rect">
            <a:avLst/>
          </a:prstGeom>
          <a:noFill/>
          <a:ln w="9525">
            <a:noFill/>
            <a:miter lim="800000"/>
            <a:headEnd/>
            <a:tailEnd/>
          </a:ln>
          <a:effectLst/>
        </p:spPr>
        <p:txBody>
          <a:bodyPr vert="horz" wrap="square" lIns="92929" tIns="46466" rIns="92929" bIns="46466" numCol="1" anchor="b" anchorCtr="0" compatLnSpc="1">
            <a:prstTxWarp prst="textNoShape">
              <a:avLst/>
            </a:prstTxWarp>
          </a:bodyPr>
          <a:lstStyle>
            <a:lvl1pPr algn="l" defTabSz="929020">
              <a:spcBef>
                <a:spcPct val="0"/>
              </a:spcBef>
              <a:spcAft>
                <a:spcPct val="0"/>
              </a:spcAft>
              <a:defRPr sz="1200">
                <a:latin typeface="Arial" pitchFamily="34" charset="0"/>
                <a:cs typeface="+mn-cs"/>
              </a:defRPr>
            </a:lvl1pPr>
          </a:lstStyle>
          <a:p>
            <a:pPr>
              <a:defRPr/>
            </a:pPr>
            <a:endParaRPr lang="en-US"/>
          </a:p>
        </p:txBody>
      </p:sp>
      <p:sp>
        <p:nvSpPr>
          <p:cNvPr id="37893" name="Rectangle 5"/>
          <p:cNvSpPr>
            <a:spLocks noGrp="1" noChangeArrowheads="1"/>
          </p:cNvSpPr>
          <p:nvPr>
            <p:ph type="sldNum" sz="quarter" idx="3"/>
          </p:nvPr>
        </p:nvSpPr>
        <p:spPr bwMode="auto">
          <a:xfrm>
            <a:off x="3861382" y="9447449"/>
            <a:ext cx="2952165" cy="496648"/>
          </a:xfrm>
          <a:prstGeom prst="rect">
            <a:avLst/>
          </a:prstGeom>
          <a:noFill/>
          <a:ln w="9525">
            <a:noFill/>
            <a:miter lim="800000"/>
            <a:headEnd/>
            <a:tailEnd/>
          </a:ln>
          <a:effectLst/>
        </p:spPr>
        <p:txBody>
          <a:bodyPr vert="horz" wrap="square" lIns="92929" tIns="46466" rIns="92929" bIns="46466" numCol="1" anchor="b" anchorCtr="0" compatLnSpc="1">
            <a:prstTxWarp prst="textNoShape">
              <a:avLst/>
            </a:prstTxWarp>
          </a:bodyPr>
          <a:lstStyle>
            <a:lvl1pPr algn="r" defTabSz="929020">
              <a:spcBef>
                <a:spcPct val="0"/>
              </a:spcBef>
              <a:spcAft>
                <a:spcPct val="0"/>
              </a:spcAft>
              <a:defRPr sz="1200">
                <a:latin typeface="Arial" pitchFamily="34" charset="0"/>
                <a:cs typeface="+mn-cs"/>
              </a:defRPr>
            </a:lvl1pPr>
          </a:lstStyle>
          <a:p>
            <a:pPr>
              <a:defRPr/>
            </a:pPr>
            <a:fld id="{89AF7622-F676-495F-89AC-241909F6CCF8}"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2165" cy="496648"/>
          </a:xfrm>
          <a:prstGeom prst="rect">
            <a:avLst/>
          </a:prstGeom>
        </p:spPr>
        <p:txBody>
          <a:bodyPr vert="horz" lIns="91630" tIns="45814" rIns="91630" bIns="45814" rtlCol="0"/>
          <a:lstStyle>
            <a:lvl1pPr algn="l">
              <a:spcBef>
                <a:spcPct val="0"/>
              </a:spcBef>
              <a:spcAft>
                <a:spcPct val="0"/>
              </a:spcAft>
              <a:defRPr sz="1200">
                <a:latin typeface="Century Gothic" pitchFamily="34" charset="0"/>
                <a:cs typeface="+mn-cs"/>
              </a:defRPr>
            </a:lvl1pPr>
          </a:lstStyle>
          <a:p>
            <a:pPr>
              <a:defRPr/>
            </a:pPr>
            <a:endParaRPr lang="en-US"/>
          </a:p>
        </p:txBody>
      </p:sp>
      <p:sp>
        <p:nvSpPr>
          <p:cNvPr id="3" name="Date Placeholder 2"/>
          <p:cNvSpPr>
            <a:spLocks noGrp="1"/>
          </p:cNvSpPr>
          <p:nvPr>
            <p:ph type="dt" idx="1"/>
          </p:nvPr>
        </p:nvSpPr>
        <p:spPr>
          <a:xfrm>
            <a:off x="3861382" y="0"/>
            <a:ext cx="2952165" cy="496648"/>
          </a:xfrm>
          <a:prstGeom prst="rect">
            <a:avLst/>
          </a:prstGeom>
        </p:spPr>
        <p:txBody>
          <a:bodyPr vert="horz" lIns="91630" tIns="45814" rIns="91630" bIns="45814" rtlCol="0"/>
          <a:lstStyle>
            <a:lvl1pPr algn="r">
              <a:spcBef>
                <a:spcPct val="0"/>
              </a:spcBef>
              <a:spcAft>
                <a:spcPct val="0"/>
              </a:spcAft>
              <a:defRPr sz="1200">
                <a:latin typeface="Century Gothic" pitchFamily="34" charset="0"/>
                <a:cs typeface="+mn-cs"/>
              </a:defRPr>
            </a:lvl1pPr>
          </a:lstStyle>
          <a:p>
            <a:pPr>
              <a:defRPr/>
            </a:pPr>
            <a:fld id="{D26E233B-76CA-4A79-84BC-D710AE2F7A8B}" type="datetimeFigureOut">
              <a:rPr lang="en-US"/>
              <a:pPr>
                <a:defRPr/>
              </a:pPr>
              <a:t>1/16/2017</a:t>
            </a:fld>
            <a:endParaRPr lang="en-US"/>
          </a:p>
        </p:txBody>
      </p:sp>
      <p:sp>
        <p:nvSpPr>
          <p:cNvPr id="4" name="Slide Image Placeholder 3"/>
          <p:cNvSpPr>
            <a:spLocks noGrp="1" noRot="1" noChangeAspect="1"/>
          </p:cNvSpPr>
          <p:nvPr>
            <p:ph type="sldImg" idx="2"/>
          </p:nvPr>
        </p:nvSpPr>
        <p:spPr>
          <a:xfrm>
            <a:off x="922338" y="746125"/>
            <a:ext cx="4972050" cy="3730625"/>
          </a:xfrm>
          <a:prstGeom prst="rect">
            <a:avLst/>
          </a:prstGeom>
          <a:noFill/>
          <a:ln w="12700">
            <a:solidFill>
              <a:prstClr val="black"/>
            </a:solidFill>
          </a:ln>
        </p:spPr>
        <p:txBody>
          <a:bodyPr vert="horz" lIns="91630" tIns="45814" rIns="91630" bIns="45814" rtlCol="0" anchor="ctr"/>
          <a:lstStyle/>
          <a:p>
            <a:pPr lvl="0"/>
            <a:endParaRPr lang="en-US" noProof="0"/>
          </a:p>
        </p:txBody>
      </p:sp>
      <p:sp>
        <p:nvSpPr>
          <p:cNvPr id="5" name="Notes Placeholder 4"/>
          <p:cNvSpPr>
            <a:spLocks noGrp="1"/>
          </p:cNvSpPr>
          <p:nvPr>
            <p:ph type="body" sz="quarter" idx="3"/>
          </p:nvPr>
        </p:nvSpPr>
        <p:spPr>
          <a:xfrm>
            <a:off x="683107" y="4724521"/>
            <a:ext cx="5448926" cy="4474605"/>
          </a:xfrm>
          <a:prstGeom prst="rect">
            <a:avLst/>
          </a:prstGeom>
        </p:spPr>
        <p:txBody>
          <a:bodyPr vert="horz" lIns="91630" tIns="45814" rIns="91630" bIns="45814"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9447449"/>
            <a:ext cx="2952165" cy="496648"/>
          </a:xfrm>
          <a:prstGeom prst="rect">
            <a:avLst/>
          </a:prstGeom>
        </p:spPr>
        <p:txBody>
          <a:bodyPr vert="horz" lIns="91630" tIns="45814" rIns="91630" bIns="45814" rtlCol="0" anchor="b"/>
          <a:lstStyle>
            <a:lvl1pPr algn="l">
              <a:spcBef>
                <a:spcPct val="0"/>
              </a:spcBef>
              <a:spcAft>
                <a:spcPct val="0"/>
              </a:spcAft>
              <a:defRPr sz="1200">
                <a:latin typeface="Century Gothic" pitchFamily="34" charset="0"/>
                <a:cs typeface="+mn-cs"/>
              </a:defRPr>
            </a:lvl1pPr>
          </a:lstStyle>
          <a:p>
            <a:pPr>
              <a:defRPr/>
            </a:pPr>
            <a:endParaRPr lang="en-US"/>
          </a:p>
        </p:txBody>
      </p:sp>
      <p:sp>
        <p:nvSpPr>
          <p:cNvPr id="7" name="Slide Number Placeholder 6"/>
          <p:cNvSpPr>
            <a:spLocks noGrp="1"/>
          </p:cNvSpPr>
          <p:nvPr>
            <p:ph type="sldNum" sz="quarter" idx="5"/>
          </p:nvPr>
        </p:nvSpPr>
        <p:spPr>
          <a:xfrm>
            <a:off x="3861382" y="9447449"/>
            <a:ext cx="2952165" cy="496648"/>
          </a:xfrm>
          <a:prstGeom prst="rect">
            <a:avLst/>
          </a:prstGeom>
        </p:spPr>
        <p:txBody>
          <a:bodyPr vert="horz" lIns="91630" tIns="45814" rIns="91630" bIns="45814" rtlCol="0" anchor="b"/>
          <a:lstStyle>
            <a:lvl1pPr algn="r">
              <a:spcBef>
                <a:spcPct val="0"/>
              </a:spcBef>
              <a:spcAft>
                <a:spcPct val="0"/>
              </a:spcAft>
              <a:defRPr sz="1200">
                <a:latin typeface="Century Gothic" pitchFamily="34" charset="0"/>
                <a:cs typeface="+mn-cs"/>
              </a:defRPr>
            </a:lvl1pPr>
          </a:lstStyle>
          <a:p>
            <a:pPr>
              <a:defRPr/>
            </a:pPr>
            <a:fld id="{B1126852-5358-4A3C-9350-1A934697BC13}"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p:spPr>
      </p:sp>
      <p:sp>
        <p:nvSpPr>
          <p:cNvPr id="3789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4" name="Slide Number Placeholder 3"/>
          <p:cNvSpPr>
            <a:spLocks noGrp="1"/>
          </p:cNvSpPr>
          <p:nvPr>
            <p:ph type="sldNum" sz="quarter" idx="5"/>
          </p:nvPr>
        </p:nvSpPr>
        <p:spPr/>
        <p:txBody>
          <a:bodyPr/>
          <a:lstStyle/>
          <a:p>
            <a:pPr>
              <a:defRPr/>
            </a:pPr>
            <a:fld id="{F8FFCAEA-305A-49A1-9C5A-6B998AFD732A}" type="slidenum">
              <a:rPr lang="en-US" smtClean="0"/>
              <a:pPr>
                <a:defRPr/>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bwMode="auto">
          <a:noFill/>
          <a:ln>
            <a:solidFill>
              <a:srgbClr val="000000"/>
            </a:solidFill>
            <a:miter lim="800000"/>
            <a:headEnd/>
            <a:tailEnd/>
          </a:ln>
        </p:spPr>
      </p:sp>
      <p:sp>
        <p:nvSpPr>
          <p:cNvPr id="4915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4" name="Slide Number Placeholder 3"/>
          <p:cNvSpPr>
            <a:spLocks noGrp="1"/>
          </p:cNvSpPr>
          <p:nvPr>
            <p:ph type="sldNum" sz="quarter" idx="5"/>
          </p:nvPr>
        </p:nvSpPr>
        <p:spPr/>
        <p:txBody>
          <a:bodyPr/>
          <a:lstStyle/>
          <a:p>
            <a:pPr>
              <a:defRPr/>
            </a:pPr>
            <a:fld id="{D1E73F78-9F8D-484C-BA67-405A1E88FCBA}" type="slidenum">
              <a:rPr lang="en-US" smtClean="0"/>
              <a:pPr>
                <a:defRPr/>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p:spPr>
      </p:sp>
      <p:sp>
        <p:nvSpPr>
          <p:cNvPr id="5017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4" name="Slide Number Placeholder 3"/>
          <p:cNvSpPr>
            <a:spLocks noGrp="1"/>
          </p:cNvSpPr>
          <p:nvPr>
            <p:ph type="sldNum" sz="quarter" idx="5"/>
          </p:nvPr>
        </p:nvSpPr>
        <p:spPr/>
        <p:txBody>
          <a:bodyPr/>
          <a:lstStyle/>
          <a:p>
            <a:pPr>
              <a:defRPr/>
            </a:pPr>
            <a:fld id="{9CD20DC0-5ED4-4AC5-A848-E175E42C32F1}" type="slidenum">
              <a:rPr lang="en-US" smtClean="0"/>
              <a:pPr>
                <a:defRPr/>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p:spPr>
      </p:sp>
      <p:sp>
        <p:nvSpPr>
          <p:cNvPr id="5120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4" name="Slide Number Placeholder 3"/>
          <p:cNvSpPr>
            <a:spLocks noGrp="1"/>
          </p:cNvSpPr>
          <p:nvPr>
            <p:ph type="sldNum" sz="quarter" idx="5"/>
          </p:nvPr>
        </p:nvSpPr>
        <p:spPr/>
        <p:txBody>
          <a:bodyPr/>
          <a:lstStyle/>
          <a:p>
            <a:pPr>
              <a:defRPr/>
            </a:pPr>
            <a:fld id="{BDDF603F-8995-4355-8CF4-CF022D371A08}" type="slidenum">
              <a:rPr lang="en-US" smtClean="0"/>
              <a:pPr>
                <a:defRPr/>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p:spPr>
      </p:sp>
      <p:sp>
        <p:nvSpPr>
          <p:cNvPr id="5325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4" name="Slide Number Placeholder 3"/>
          <p:cNvSpPr>
            <a:spLocks noGrp="1"/>
          </p:cNvSpPr>
          <p:nvPr>
            <p:ph type="sldNum" sz="quarter" idx="5"/>
          </p:nvPr>
        </p:nvSpPr>
        <p:spPr/>
        <p:txBody>
          <a:bodyPr/>
          <a:lstStyle/>
          <a:p>
            <a:pPr>
              <a:defRPr/>
            </a:pPr>
            <a:fld id="{D3617F93-C633-48A5-AD6D-A7A9033DE924}" type="slidenum">
              <a:rPr lang="en-US" smtClean="0"/>
              <a:pPr>
                <a:defRPr/>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p:spPr>
      </p:sp>
      <p:sp>
        <p:nvSpPr>
          <p:cNvPr id="5529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4" name="Slide Number Placeholder 3"/>
          <p:cNvSpPr>
            <a:spLocks noGrp="1"/>
          </p:cNvSpPr>
          <p:nvPr>
            <p:ph type="sldNum" sz="quarter" idx="5"/>
          </p:nvPr>
        </p:nvSpPr>
        <p:spPr/>
        <p:txBody>
          <a:bodyPr/>
          <a:lstStyle/>
          <a:p>
            <a:pPr>
              <a:defRPr/>
            </a:pPr>
            <a:fld id="{9634EACF-E413-4CBA-91BE-76B5B30B5321}" type="slidenum">
              <a:rPr lang="en-US" smtClean="0"/>
              <a:pPr>
                <a:defRPr/>
              </a:pPr>
              <a:t>15</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noFill/>
          <a:ln>
            <a:solidFill>
              <a:srgbClr val="000000"/>
            </a:solidFill>
            <a:miter lim="800000"/>
            <a:headEnd/>
            <a:tailEnd/>
          </a:ln>
        </p:spPr>
      </p:sp>
      <p:sp>
        <p:nvSpPr>
          <p:cNvPr id="5632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4" name="Slide Number Placeholder 3"/>
          <p:cNvSpPr>
            <a:spLocks noGrp="1"/>
          </p:cNvSpPr>
          <p:nvPr>
            <p:ph type="sldNum" sz="quarter" idx="5"/>
          </p:nvPr>
        </p:nvSpPr>
        <p:spPr/>
        <p:txBody>
          <a:bodyPr/>
          <a:lstStyle/>
          <a:p>
            <a:pPr>
              <a:defRPr/>
            </a:pPr>
            <a:fld id="{7E20338C-AEF7-4F27-9D65-A4DD882AB47C}" type="slidenum">
              <a:rPr lang="en-US" smtClean="0"/>
              <a:pPr>
                <a:defRPr/>
              </a:pPr>
              <a:t>16</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bwMode="auto">
          <a:noFill/>
          <a:ln>
            <a:solidFill>
              <a:srgbClr val="000000"/>
            </a:solidFill>
            <a:miter lim="800000"/>
            <a:headEnd/>
            <a:tailEnd/>
          </a:ln>
        </p:spPr>
      </p:sp>
      <p:sp>
        <p:nvSpPr>
          <p:cNvPr id="5734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4" name="Slide Number Placeholder 3"/>
          <p:cNvSpPr>
            <a:spLocks noGrp="1"/>
          </p:cNvSpPr>
          <p:nvPr>
            <p:ph type="sldNum" sz="quarter" idx="5"/>
          </p:nvPr>
        </p:nvSpPr>
        <p:spPr/>
        <p:txBody>
          <a:bodyPr/>
          <a:lstStyle/>
          <a:p>
            <a:pPr>
              <a:defRPr/>
            </a:pPr>
            <a:fld id="{56C319FE-E64D-43B8-8E04-FFB6564FBB03}" type="slidenum">
              <a:rPr lang="en-US" smtClean="0"/>
              <a:pPr>
                <a:defRPr/>
              </a:pPr>
              <a:t>17</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bwMode="auto">
          <a:noFill/>
          <a:ln>
            <a:solidFill>
              <a:srgbClr val="000000"/>
            </a:solidFill>
            <a:miter lim="800000"/>
            <a:headEnd/>
            <a:tailEnd/>
          </a:ln>
        </p:spPr>
      </p:sp>
      <p:sp>
        <p:nvSpPr>
          <p:cNvPr id="5837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4" name="Slide Number Placeholder 3"/>
          <p:cNvSpPr>
            <a:spLocks noGrp="1"/>
          </p:cNvSpPr>
          <p:nvPr>
            <p:ph type="sldNum" sz="quarter" idx="5"/>
          </p:nvPr>
        </p:nvSpPr>
        <p:spPr/>
        <p:txBody>
          <a:bodyPr/>
          <a:lstStyle/>
          <a:p>
            <a:pPr>
              <a:defRPr/>
            </a:pPr>
            <a:fld id="{928D6354-2C76-4F36-B007-F661BF6B3F9A}" type="slidenum">
              <a:rPr lang="en-US" smtClean="0"/>
              <a:pPr>
                <a:defRPr/>
              </a:pPr>
              <a:t>18</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bwMode="auto">
          <a:noFill/>
          <a:ln>
            <a:solidFill>
              <a:srgbClr val="000000"/>
            </a:solidFill>
            <a:miter lim="800000"/>
            <a:headEnd/>
            <a:tailEnd/>
          </a:ln>
        </p:spPr>
      </p:sp>
      <p:sp>
        <p:nvSpPr>
          <p:cNvPr id="5939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4" name="Slide Number Placeholder 3"/>
          <p:cNvSpPr>
            <a:spLocks noGrp="1"/>
          </p:cNvSpPr>
          <p:nvPr>
            <p:ph type="sldNum" sz="quarter" idx="5"/>
          </p:nvPr>
        </p:nvSpPr>
        <p:spPr/>
        <p:txBody>
          <a:bodyPr/>
          <a:lstStyle/>
          <a:p>
            <a:pPr>
              <a:defRPr/>
            </a:pPr>
            <a:fld id="{BAAA38FD-873F-4D54-BA1F-BAB82DA28918}" type="slidenum">
              <a:rPr lang="en-US" smtClean="0"/>
              <a:pPr>
                <a:defRPr/>
              </a:pPr>
              <a:t>22</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bwMode="auto">
          <a:noFill/>
          <a:ln>
            <a:solidFill>
              <a:srgbClr val="000000"/>
            </a:solidFill>
            <a:miter lim="800000"/>
            <a:headEnd/>
            <a:tailEnd/>
          </a:ln>
        </p:spPr>
      </p:sp>
      <p:sp>
        <p:nvSpPr>
          <p:cNvPr id="6246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4" name="Slide Number Placeholder 3"/>
          <p:cNvSpPr>
            <a:spLocks noGrp="1"/>
          </p:cNvSpPr>
          <p:nvPr>
            <p:ph type="sldNum" sz="quarter" idx="5"/>
          </p:nvPr>
        </p:nvSpPr>
        <p:spPr/>
        <p:txBody>
          <a:bodyPr/>
          <a:lstStyle/>
          <a:p>
            <a:pPr>
              <a:defRPr/>
            </a:pPr>
            <a:fld id="{4775BC52-EE7A-4140-A222-BB69D096B316}" type="slidenum">
              <a:rPr lang="en-US" smtClean="0"/>
              <a:pPr>
                <a:defRPr/>
              </a:pPr>
              <a:t>23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p:spPr>
      </p:sp>
      <p:sp>
        <p:nvSpPr>
          <p:cNvPr id="3891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4" name="Slide Number Placeholder 3"/>
          <p:cNvSpPr>
            <a:spLocks noGrp="1"/>
          </p:cNvSpPr>
          <p:nvPr>
            <p:ph type="sldNum" sz="quarter" idx="5"/>
          </p:nvPr>
        </p:nvSpPr>
        <p:spPr/>
        <p:txBody>
          <a:bodyPr/>
          <a:lstStyle/>
          <a:p>
            <a:pPr>
              <a:defRPr/>
            </a:pPr>
            <a:fld id="{87C81E0D-6735-49DA-A69B-7D56DF9E774E}" type="slidenum">
              <a:rPr lang="en-US" smtClean="0"/>
              <a:pPr>
                <a:defRPr/>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noFill/>
          <a:ln>
            <a:solidFill>
              <a:srgbClr val="000000"/>
            </a:solidFill>
            <a:miter lim="800000"/>
            <a:headEnd/>
            <a:tailEnd/>
          </a:ln>
        </p:spPr>
      </p:sp>
      <p:sp>
        <p:nvSpPr>
          <p:cNvPr id="3993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4" name="Slide Number Placeholder 3"/>
          <p:cNvSpPr>
            <a:spLocks noGrp="1"/>
          </p:cNvSpPr>
          <p:nvPr>
            <p:ph type="sldNum" sz="quarter" idx="5"/>
          </p:nvPr>
        </p:nvSpPr>
        <p:spPr/>
        <p:txBody>
          <a:bodyPr/>
          <a:lstStyle/>
          <a:p>
            <a:pPr>
              <a:defRPr/>
            </a:pPr>
            <a:fld id="{B54C231C-49BC-433A-B71F-92A3CA7C6853}" type="slidenum">
              <a:rPr lang="en-US" smtClean="0"/>
              <a:pPr>
                <a:defRPr/>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p:spPr>
      </p:sp>
      <p:sp>
        <p:nvSpPr>
          <p:cNvPr id="4096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4" name="Slide Number Placeholder 3"/>
          <p:cNvSpPr>
            <a:spLocks noGrp="1"/>
          </p:cNvSpPr>
          <p:nvPr>
            <p:ph type="sldNum" sz="quarter" idx="5"/>
          </p:nvPr>
        </p:nvSpPr>
        <p:spPr/>
        <p:txBody>
          <a:bodyPr/>
          <a:lstStyle/>
          <a:p>
            <a:pPr>
              <a:defRPr/>
            </a:pPr>
            <a:fld id="{E7F9E1B0-267D-43B1-A6E3-AFD935E57513}" type="slidenum">
              <a:rPr lang="en-US" smtClean="0"/>
              <a:pPr>
                <a:defRPr/>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p:spPr>
      </p:sp>
      <p:sp>
        <p:nvSpPr>
          <p:cNvPr id="4198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4" name="Slide Number Placeholder 3"/>
          <p:cNvSpPr>
            <a:spLocks noGrp="1"/>
          </p:cNvSpPr>
          <p:nvPr>
            <p:ph type="sldNum" sz="quarter" idx="5"/>
          </p:nvPr>
        </p:nvSpPr>
        <p:spPr/>
        <p:txBody>
          <a:bodyPr/>
          <a:lstStyle/>
          <a:p>
            <a:pPr>
              <a:defRPr/>
            </a:pPr>
            <a:fld id="{B4006A17-6553-4B5B-80CA-E0A52EB53EC8}" type="slidenum">
              <a:rPr lang="en-US" smtClean="0"/>
              <a:pPr>
                <a:defRPr/>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p:spPr>
      </p:sp>
      <p:sp>
        <p:nvSpPr>
          <p:cNvPr id="4301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4" name="Slide Number Placeholder 3"/>
          <p:cNvSpPr>
            <a:spLocks noGrp="1"/>
          </p:cNvSpPr>
          <p:nvPr>
            <p:ph type="sldNum" sz="quarter" idx="5"/>
          </p:nvPr>
        </p:nvSpPr>
        <p:spPr/>
        <p:txBody>
          <a:bodyPr/>
          <a:lstStyle/>
          <a:p>
            <a:pPr>
              <a:defRPr/>
            </a:pPr>
            <a:fld id="{8C91CAFD-E782-4B22-817B-6DA29A0ABCFD}" type="slidenum">
              <a:rPr lang="en-US" smtClean="0"/>
              <a:pPr>
                <a:defRPr/>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p:spPr>
      </p:sp>
      <p:sp>
        <p:nvSpPr>
          <p:cNvPr id="4403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4" name="Slide Number Placeholder 3"/>
          <p:cNvSpPr>
            <a:spLocks noGrp="1"/>
          </p:cNvSpPr>
          <p:nvPr>
            <p:ph type="sldNum" sz="quarter" idx="5"/>
          </p:nvPr>
        </p:nvSpPr>
        <p:spPr/>
        <p:txBody>
          <a:bodyPr/>
          <a:lstStyle/>
          <a:p>
            <a:pPr>
              <a:defRPr/>
            </a:pPr>
            <a:fld id="{FAE9D2AB-3EDE-4B4F-A043-4B92676688DA}" type="slidenum">
              <a:rPr lang="en-US" smtClean="0"/>
              <a:pPr>
                <a:defRPr/>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p:spPr>
      </p:sp>
      <p:sp>
        <p:nvSpPr>
          <p:cNvPr id="4505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4" name="Slide Number Placeholder 3"/>
          <p:cNvSpPr>
            <a:spLocks noGrp="1"/>
          </p:cNvSpPr>
          <p:nvPr>
            <p:ph type="sldNum" sz="quarter" idx="5"/>
          </p:nvPr>
        </p:nvSpPr>
        <p:spPr/>
        <p:txBody>
          <a:bodyPr/>
          <a:lstStyle/>
          <a:p>
            <a:pPr>
              <a:defRPr/>
            </a:pPr>
            <a:fld id="{5A6901C8-1494-4E2F-99AA-A91A47AF80C1}" type="slidenum">
              <a:rPr lang="en-US" smtClean="0"/>
              <a:pPr>
                <a:defRPr/>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p:spPr>
      </p:sp>
      <p:sp>
        <p:nvSpPr>
          <p:cNvPr id="4608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4" name="Slide Number Placeholder 3"/>
          <p:cNvSpPr>
            <a:spLocks noGrp="1"/>
          </p:cNvSpPr>
          <p:nvPr>
            <p:ph type="sldNum" sz="quarter" idx="5"/>
          </p:nvPr>
        </p:nvSpPr>
        <p:spPr/>
        <p:txBody>
          <a:bodyPr/>
          <a:lstStyle/>
          <a:p>
            <a:pPr>
              <a:defRPr/>
            </a:pPr>
            <a:fld id="{20E14BB6-D7BD-4E1C-9188-F2D7428F2D31}" type="slidenum">
              <a:rPr lang="en-US" smtClean="0"/>
              <a:pPr>
                <a:defRPr/>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6"/>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5131" name="Rectangle 11"/>
          <p:cNvSpPr>
            <a:spLocks noGrp="1" noChangeArrowheads="1"/>
          </p:cNvSpPr>
          <p:nvPr>
            <p:ph type="ctrTitle"/>
          </p:nvPr>
        </p:nvSpPr>
        <p:spPr>
          <a:xfrm>
            <a:off x="1143000" y="3733800"/>
            <a:ext cx="7162800" cy="1600200"/>
          </a:xfrm>
        </p:spPr>
        <p:txBody>
          <a:bodyPr anchor="ctr"/>
          <a:lstStyle>
            <a:lvl1pPr>
              <a:defRPr sz="4000"/>
            </a:lvl1pPr>
          </a:lstStyle>
          <a:p>
            <a:r>
              <a:rPr lang="en-US" smtClean="0"/>
              <a:t>Click to edit Master title style</a:t>
            </a:r>
            <a:endParaRPr lang="en-US"/>
          </a:p>
        </p:txBody>
      </p:sp>
      <p:sp>
        <p:nvSpPr>
          <p:cNvPr id="5132" name="Rectangle 12"/>
          <p:cNvSpPr>
            <a:spLocks noGrp="1" noChangeArrowheads="1"/>
          </p:cNvSpPr>
          <p:nvPr>
            <p:ph type="subTitle" idx="1"/>
          </p:nvPr>
        </p:nvSpPr>
        <p:spPr>
          <a:xfrm>
            <a:off x="1143000" y="2743200"/>
            <a:ext cx="7162800" cy="838200"/>
          </a:xfrm>
        </p:spPr>
        <p:txBody>
          <a:bodyPr anchor="b"/>
          <a:lstStyle>
            <a:lvl1pPr marL="0" indent="0">
              <a:buFontTx/>
              <a:buNone/>
              <a:defRPr sz="2000"/>
            </a:lvl1pPr>
          </a:lstStyle>
          <a:p>
            <a:r>
              <a:rPr lang="en-US" smtClean="0"/>
              <a:t>Click to edit Master subtitle style</a:t>
            </a:r>
            <a:endParaRPr lang="en-US"/>
          </a:p>
        </p:txBody>
      </p:sp>
      <p:sp>
        <p:nvSpPr>
          <p:cNvPr id="5" name="Rectangle 13"/>
          <p:cNvSpPr>
            <a:spLocks noGrp="1" noChangeArrowheads="1"/>
          </p:cNvSpPr>
          <p:nvPr>
            <p:ph type="dt" sz="half" idx="10"/>
          </p:nvPr>
        </p:nvSpPr>
        <p:spPr/>
        <p:txBody>
          <a:bodyPr/>
          <a:lstStyle>
            <a:lvl1pPr>
              <a:defRPr/>
            </a:lvl1pPr>
          </a:lstStyle>
          <a:p>
            <a:pPr>
              <a:defRPr/>
            </a:pPr>
            <a:endParaRPr lang="en-US"/>
          </a:p>
        </p:txBody>
      </p:sp>
      <p:sp>
        <p:nvSpPr>
          <p:cNvPr id="6" name="Rectangle 14"/>
          <p:cNvSpPr>
            <a:spLocks noGrp="1" noChangeArrowheads="1"/>
          </p:cNvSpPr>
          <p:nvPr>
            <p:ph type="ftr" sz="quarter" idx="11"/>
          </p:nvPr>
        </p:nvSpPr>
        <p:spPr/>
        <p:txBody>
          <a:bodyPr/>
          <a:lstStyle>
            <a:lvl1pPr>
              <a:defRPr/>
            </a:lvl1pPr>
          </a:lstStyle>
          <a:p>
            <a:pPr>
              <a:defRPr/>
            </a:pPr>
            <a:endParaRPr lang="en-US"/>
          </a:p>
        </p:txBody>
      </p:sp>
      <p:sp>
        <p:nvSpPr>
          <p:cNvPr id="7" name="Rectangle 15"/>
          <p:cNvSpPr>
            <a:spLocks noGrp="1" noChangeArrowheads="1"/>
          </p:cNvSpPr>
          <p:nvPr>
            <p:ph type="sldNum" sz="quarter" idx="12"/>
          </p:nvPr>
        </p:nvSpPr>
        <p:spPr/>
        <p:txBody>
          <a:bodyPr/>
          <a:lstStyle>
            <a:lvl1pPr>
              <a:defRPr/>
            </a:lvl1pPr>
          </a:lstStyle>
          <a:p>
            <a:pPr>
              <a:defRPr/>
            </a:pPr>
            <a:fld id="{29937522-3B28-401C-A3BD-638032589775}"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4"/>
          <p:cNvSpPr>
            <a:spLocks noGrp="1" noChangeArrowheads="1"/>
          </p:cNvSpPr>
          <p:nvPr>
            <p:ph type="dt" sz="half" idx="10"/>
          </p:nvPr>
        </p:nvSpPr>
        <p:spPr>
          <a:ln/>
        </p:spPr>
        <p:txBody>
          <a:bodyPr/>
          <a:lstStyle>
            <a:lvl1pPr>
              <a:defRPr/>
            </a:lvl1pPr>
          </a:lstStyle>
          <a:p>
            <a:pPr>
              <a:defRPr/>
            </a:pPr>
            <a:endParaRPr lang="en-US"/>
          </a:p>
        </p:txBody>
      </p:sp>
      <p:sp>
        <p:nvSpPr>
          <p:cNvPr id="5" name="Rectangle 15"/>
          <p:cNvSpPr>
            <a:spLocks noGrp="1" noChangeArrowheads="1"/>
          </p:cNvSpPr>
          <p:nvPr>
            <p:ph type="ftr" sz="quarter" idx="11"/>
          </p:nvPr>
        </p:nvSpPr>
        <p:spPr>
          <a:ln/>
        </p:spPr>
        <p:txBody>
          <a:bodyPr/>
          <a:lstStyle>
            <a:lvl1pPr>
              <a:defRPr/>
            </a:lvl1pPr>
          </a:lstStyle>
          <a:p>
            <a:pPr>
              <a:defRPr/>
            </a:pPr>
            <a:endParaRPr lang="en-US"/>
          </a:p>
        </p:txBody>
      </p:sp>
      <p:sp>
        <p:nvSpPr>
          <p:cNvPr id="6" name="Rectangle 16"/>
          <p:cNvSpPr>
            <a:spLocks noGrp="1" noChangeArrowheads="1"/>
          </p:cNvSpPr>
          <p:nvPr>
            <p:ph type="sldNum" sz="quarter" idx="12"/>
          </p:nvPr>
        </p:nvSpPr>
        <p:spPr>
          <a:ln/>
        </p:spPr>
        <p:txBody>
          <a:bodyPr/>
          <a:lstStyle>
            <a:lvl1pPr>
              <a:defRPr/>
            </a:lvl1pPr>
          </a:lstStyle>
          <a:p>
            <a:pPr>
              <a:defRPr/>
            </a:pPr>
            <a:fld id="{8D74CFAE-EDFF-447F-9FBF-00B703CD234A}"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343650" y="533400"/>
            <a:ext cx="1733550" cy="5597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43000" y="533400"/>
            <a:ext cx="5048250" cy="5597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4"/>
          <p:cNvSpPr>
            <a:spLocks noGrp="1" noChangeArrowheads="1"/>
          </p:cNvSpPr>
          <p:nvPr>
            <p:ph type="dt" sz="half" idx="10"/>
          </p:nvPr>
        </p:nvSpPr>
        <p:spPr>
          <a:ln/>
        </p:spPr>
        <p:txBody>
          <a:bodyPr/>
          <a:lstStyle>
            <a:lvl1pPr>
              <a:defRPr/>
            </a:lvl1pPr>
          </a:lstStyle>
          <a:p>
            <a:pPr>
              <a:defRPr/>
            </a:pPr>
            <a:endParaRPr lang="en-US"/>
          </a:p>
        </p:txBody>
      </p:sp>
      <p:sp>
        <p:nvSpPr>
          <p:cNvPr id="5" name="Rectangle 15"/>
          <p:cNvSpPr>
            <a:spLocks noGrp="1" noChangeArrowheads="1"/>
          </p:cNvSpPr>
          <p:nvPr>
            <p:ph type="ftr" sz="quarter" idx="11"/>
          </p:nvPr>
        </p:nvSpPr>
        <p:spPr>
          <a:ln/>
        </p:spPr>
        <p:txBody>
          <a:bodyPr/>
          <a:lstStyle>
            <a:lvl1pPr>
              <a:defRPr/>
            </a:lvl1pPr>
          </a:lstStyle>
          <a:p>
            <a:pPr>
              <a:defRPr/>
            </a:pPr>
            <a:endParaRPr lang="en-US"/>
          </a:p>
        </p:txBody>
      </p:sp>
      <p:sp>
        <p:nvSpPr>
          <p:cNvPr id="6" name="Rectangle 16"/>
          <p:cNvSpPr>
            <a:spLocks noGrp="1" noChangeArrowheads="1"/>
          </p:cNvSpPr>
          <p:nvPr>
            <p:ph type="sldNum" sz="quarter" idx="12"/>
          </p:nvPr>
        </p:nvSpPr>
        <p:spPr>
          <a:ln/>
        </p:spPr>
        <p:txBody>
          <a:bodyPr/>
          <a:lstStyle>
            <a:lvl1pPr>
              <a:defRPr/>
            </a:lvl1pPr>
          </a:lstStyle>
          <a:p>
            <a:pPr>
              <a:defRPr/>
            </a:pPr>
            <a:fld id="{23930A4B-FFC9-4A3A-91E2-E01473F490C0}"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143000" y="533400"/>
            <a:ext cx="6934200" cy="12192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1143000" y="1752600"/>
            <a:ext cx="6934200" cy="4378325"/>
          </a:xfrm>
        </p:spPr>
        <p:txBody>
          <a:bodyPr/>
          <a:lstStyle/>
          <a:p>
            <a:pPr lvl="0"/>
            <a:r>
              <a:rPr lang="en-US" noProof="0" smtClean="0"/>
              <a:t>Click icon to add table</a:t>
            </a:r>
            <a:endParaRPr lang="en-US" noProof="0"/>
          </a:p>
        </p:txBody>
      </p:sp>
      <p:sp>
        <p:nvSpPr>
          <p:cNvPr id="4" name="Rectangle 14"/>
          <p:cNvSpPr>
            <a:spLocks noGrp="1" noChangeArrowheads="1"/>
          </p:cNvSpPr>
          <p:nvPr>
            <p:ph type="dt" sz="half" idx="10"/>
          </p:nvPr>
        </p:nvSpPr>
        <p:spPr>
          <a:ln/>
        </p:spPr>
        <p:txBody>
          <a:bodyPr/>
          <a:lstStyle>
            <a:lvl1pPr>
              <a:defRPr/>
            </a:lvl1pPr>
          </a:lstStyle>
          <a:p>
            <a:pPr>
              <a:defRPr/>
            </a:pPr>
            <a:endParaRPr lang="en-US"/>
          </a:p>
        </p:txBody>
      </p:sp>
      <p:sp>
        <p:nvSpPr>
          <p:cNvPr id="5" name="Rectangle 15"/>
          <p:cNvSpPr>
            <a:spLocks noGrp="1" noChangeArrowheads="1"/>
          </p:cNvSpPr>
          <p:nvPr>
            <p:ph type="ftr" sz="quarter" idx="11"/>
          </p:nvPr>
        </p:nvSpPr>
        <p:spPr>
          <a:ln/>
        </p:spPr>
        <p:txBody>
          <a:bodyPr/>
          <a:lstStyle>
            <a:lvl1pPr>
              <a:defRPr/>
            </a:lvl1pPr>
          </a:lstStyle>
          <a:p>
            <a:pPr>
              <a:defRPr/>
            </a:pPr>
            <a:endParaRPr lang="en-US"/>
          </a:p>
        </p:txBody>
      </p:sp>
      <p:sp>
        <p:nvSpPr>
          <p:cNvPr id="6" name="Rectangle 16"/>
          <p:cNvSpPr>
            <a:spLocks noGrp="1" noChangeArrowheads="1"/>
          </p:cNvSpPr>
          <p:nvPr>
            <p:ph type="sldNum" sz="quarter" idx="12"/>
          </p:nvPr>
        </p:nvSpPr>
        <p:spPr>
          <a:ln/>
        </p:spPr>
        <p:txBody>
          <a:bodyPr/>
          <a:lstStyle>
            <a:lvl1pPr>
              <a:defRPr/>
            </a:lvl1pPr>
          </a:lstStyle>
          <a:p>
            <a:pPr>
              <a:defRPr/>
            </a:pPr>
            <a:fld id="{99CDE1E4-9A80-4C7A-8D4D-40490964596E}"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1143000" y="533400"/>
            <a:ext cx="6934200" cy="12192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1143000" y="1752600"/>
            <a:ext cx="6934200" cy="4378325"/>
          </a:xfrm>
        </p:spPr>
        <p:txBody>
          <a:bodyPr/>
          <a:lstStyle/>
          <a:p>
            <a:pPr lvl="0"/>
            <a:r>
              <a:rPr lang="en-US" noProof="0" smtClean="0"/>
              <a:t>Click icon to add chart</a:t>
            </a:r>
            <a:endParaRPr lang="en-US" noProof="0"/>
          </a:p>
        </p:txBody>
      </p:sp>
      <p:sp>
        <p:nvSpPr>
          <p:cNvPr id="4" name="Rectangle 14"/>
          <p:cNvSpPr>
            <a:spLocks noGrp="1" noChangeArrowheads="1"/>
          </p:cNvSpPr>
          <p:nvPr>
            <p:ph type="dt" sz="half" idx="10"/>
          </p:nvPr>
        </p:nvSpPr>
        <p:spPr>
          <a:ln/>
        </p:spPr>
        <p:txBody>
          <a:bodyPr/>
          <a:lstStyle>
            <a:lvl1pPr>
              <a:defRPr/>
            </a:lvl1pPr>
          </a:lstStyle>
          <a:p>
            <a:pPr>
              <a:defRPr/>
            </a:pPr>
            <a:endParaRPr lang="en-US"/>
          </a:p>
        </p:txBody>
      </p:sp>
      <p:sp>
        <p:nvSpPr>
          <p:cNvPr id="5" name="Rectangle 15"/>
          <p:cNvSpPr>
            <a:spLocks noGrp="1" noChangeArrowheads="1"/>
          </p:cNvSpPr>
          <p:nvPr>
            <p:ph type="ftr" sz="quarter" idx="11"/>
          </p:nvPr>
        </p:nvSpPr>
        <p:spPr>
          <a:ln/>
        </p:spPr>
        <p:txBody>
          <a:bodyPr/>
          <a:lstStyle>
            <a:lvl1pPr>
              <a:defRPr/>
            </a:lvl1pPr>
          </a:lstStyle>
          <a:p>
            <a:pPr>
              <a:defRPr/>
            </a:pPr>
            <a:endParaRPr lang="en-US"/>
          </a:p>
        </p:txBody>
      </p:sp>
      <p:sp>
        <p:nvSpPr>
          <p:cNvPr id="6" name="Rectangle 16"/>
          <p:cNvSpPr>
            <a:spLocks noGrp="1" noChangeArrowheads="1"/>
          </p:cNvSpPr>
          <p:nvPr>
            <p:ph type="sldNum" sz="quarter" idx="12"/>
          </p:nvPr>
        </p:nvSpPr>
        <p:spPr>
          <a:ln/>
        </p:spPr>
        <p:txBody>
          <a:bodyPr/>
          <a:lstStyle>
            <a:lvl1pPr>
              <a:defRPr/>
            </a:lvl1pPr>
          </a:lstStyle>
          <a:p>
            <a:pPr>
              <a:defRPr/>
            </a:pPr>
            <a:fld id="{CC71BD67-53AC-4BD1-A00B-CE558E0B69EC}"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1143000" y="533400"/>
            <a:ext cx="6934200" cy="5597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3" name="Rectangle 14"/>
          <p:cNvSpPr>
            <a:spLocks noGrp="1" noChangeArrowheads="1"/>
          </p:cNvSpPr>
          <p:nvPr>
            <p:ph type="dt" sz="half" idx="10"/>
          </p:nvPr>
        </p:nvSpPr>
        <p:spPr>
          <a:ln/>
        </p:spPr>
        <p:txBody>
          <a:bodyPr/>
          <a:lstStyle>
            <a:lvl1pPr>
              <a:defRPr/>
            </a:lvl1pPr>
          </a:lstStyle>
          <a:p>
            <a:pPr>
              <a:defRPr/>
            </a:pPr>
            <a:endParaRPr lang="en-US"/>
          </a:p>
        </p:txBody>
      </p:sp>
      <p:sp>
        <p:nvSpPr>
          <p:cNvPr id="4" name="Rectangle 15"/>
          <p:cNvSpPr>
            <a:spLocks noGrp="1" noChangeArrowheads="1"/>
          </p:cNvSpPr>
          <p:nvPr>
            <p:ph type="ftr" sz="quarter" idx="11"/>
          </p:nvPr>
        </p:nvSpPr>
        <p:spPr>
          <a:ln/>
        </p:spPr>
        <p:txBody>
          <a:bodyPr/>
          <a:lstStyle>
            <a:lvl1pPr>
              <a:defRPr/>
            </a:lvl1pPr>
          </a:lstStyle>
          <a:p>
            <a:pPr>
              <a:defRPr/>
            </a:pPr>
            <a:endParaRPr lang="en-US"/>
          </a:p>
        </p:txBody>
      </p:sp>
      <p:sp>
        <p:nvSpPr>
          <p:cNvPr id="5" name="Rectangle 16"/>
          <p:cNvSpPr>
            <a:spLocks noGrp="1" noChangeArrowheads="1"/>
          </p:cNvSpPr>
          <p:nvPr>
            <p:ph type="sldNum" sz="quarter" idx="12"/>
          </p:nvPr>
        </p:nvSpPr>
        <p:spPr>
          <a:ln/>
        </p:spPr>
        <p:txBody>
          <a:bodyPr/>
          <a:lstStyle>
            <a:lvl1pPr>
              <a:defRPr/>
            </a:lvl1pPr>
          </a:lstStyle>
          <a:p>
            <a:pPr>
              <a:defRPr/>
            </a:pPr>
            <a:fld id="{23D3FC3D-03F4-44A8-9E72-87EE6878F1E1}"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4"/>
          <p:cNvSpPr>
            <a:spLocks noGrp="1" noChangeArrowheads="1"/>
          </p:cNvSpPr>
          <p:nvPr>
            <p:ph type="dt" sz="half" idx="10"/>
          </p:nvPr>
        </p:nvSpPr>
        <p:spPr>
          <a:ln/>
        </p:spPr>
        <p:txBody>
          <a:bodyPr/>
          <a:lstStyle>
            <a:lvl1pPr>
              <a:defRPr/>
            </a:lvl1pPr>
          </a:lstStyle>
          <a:p>
            <a:pPr>
              <a:defRPr/>
            </a:pPr>
            <a:endParaRPr lang="en-US"/>
          </a:p>
        </p:txBody>
      </p:sp>
      <p:sp>
        <p:nvSpPr>
          <p:cNvPr id="5" name="Rectangle 15"/>
          <p:cNvSpPr>
            <a:spLocks noGrp="1" noChangeArrowheads="1"/>
          </p:cNvSpPr>
          <p:nvPr>
            <p:ph type="ftr" sz="quarter" idx="11"/>
          </p:nvPr>
        </p:nvSpPr>
        <p:spPr>
          <a:ln/>
        </p:spPr>
        <p:txBody>
          <a:bodyPr/>
          <a:lstStyle>
            <a:lvl1pPr>
              <a:defRPr/>
            </a:lvl1pPr>
          </a:lstStyle>
          <a:p>
            <a:pPr>
              <a:defRPr/>
            </a:pPr>
            <a:endParaRPr lang="en-US"/>
          </a:p>
        </p:txBody>
      </p:sp>
      <p:sp>
        <p:nvSpPr>
          <p:cNvPr id="6" name="Rectangle 16"/>
          <p:cNvSpPr>
            <a:spLocks noGrp="1" noChangeArrowheads="1"/>
          </p:cNvSpPr>
          <p:nvPr>
            <p:ph type="sldNum" sz="quarter" idx="12"/>
          </p:nvPr>
        </p:nvSpPr>
        <p:spPr>
          <a:ln/>
        </p:spPr>
        <p:txBody>
          <a:bodyPr/>
          <a:lstStyle>
            <a:lvl1pPr>
              <a:defRPr/>
            </a:lvl1pPr>
          </a:lstStyle>
          <a:p>
            <a:pPr>
              <a:defRPr/>
            </a:pPr>
            <a:fld id="{876DA59B-E67D-47B5-BCDF-C6D039CB6BC0}"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4"/>
          <p:cNvSpPr>
            <a:spLocks noGrp="1" noChangeArrowheads="1"/>
          </p:cNvSpPr>
          <p:nvPr>
            <p:ph type="dt" sz="half" idx="10"/>
          </p:nvPr>
        </p:nvSpPr>
        <p:spPr>
          <a:ln/>
        </p:spPr>
        <p:txBody>
          <a:bodyPr/>
          <a:lstStyle>
            <a:lvl1pPr>
              <a:defRPr/>
            </a:lvl1pPr>
          </a:lstStyle>
          <a:p>
            <a:pPr>
              <a:defRPr/>
            </a:pPr>
            <a:endParaRPr lang="en-US"/>
          </a:p>
        </p:txBody>
      </p:sp>
      <p:sp>
        <p:nvSpPr>
          <p:cNvPr id="5" name="Rectangle 15"/>
          <p:cNvSpPr>
            <a:spLocks noGrp="1" noChangeArrowheads="1"/>
          </p:cNvSpPr>
          <p:nvPr>
            <p:ph type="ftr" sz="quarter" idx="11"/>
          </p:nvPr>
        </p:nvSpPr>
        <p:spPr>
          <a:ln/>
        </p:spPr>
        <p:txBody>
          <a:bodyPr/>
          <a:lstStyle>
            <a:lvl1pPr>
              <a:defRPr/>
            </a:lvl1pPr>
          </a:lstStyle>
          <a:p>
            <a:pPr>
              <a:defRPr/>
            </a:pPr>
            <a:endParaRPr lang="en-US"/>
          </a:p>
        </p:txBody>
      </p:sp>
      <p:sp>
        <p:nvSpPr>
          <p:cNvPr id="6" name="Rectangle 16"/>
          <p:cNvSpPr>
            <a:spLocks noGrp="1" noChangeArrowheads="1"/>
          </p:cNvSpPr>
          <p:nvPr>
            <p:ph type="sldNum" sz="quarter" idx="12"/>
          </p:nvPr>
        </p:nvSpPr>
        <p:spPr>
          <a:ln/>
        </p:spPr>
        <p:txBody>
          <a:bodyPr/>
          <a:lstStyle>
            <a:lvl1pPr>
              <a:defRPr/>
            </a:lvl1pPr>
          </a:lstStyle>
          <a:p>
            <a:pPr>
              <a:defRPr/>
            </a:pPr>
            <a:fld id="{2C2B7A45-AFE4-495F-8569-A58EB90B0F8D}"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143000" y="1752600"/>
            <a:ext cx="3390900" cy="43783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86300" y="1752600"/>
            <a:ext cx="3390900" cy="43783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4"/>
          <p:cNvSpPr>
            <a:spLocks noGrp="1" noChangeArrowheads="1"/>
          </p:cNvSpPr>
          <p:nvPr>
            <p:ph type="dt" sz="half" idx="10"/>
          </p:nvPr>
        </p:nvSpPr>
        <p:spPr>
          <a:ln/>
        </p:spPr>
        <p:txBody>
          <a:bodyPr/>
          <a:lstStyle>
            <a:lvl1pPr>
              <a:defRPr/>
            </a:lvl1pPr>
          </a:lstStyle>
          <a:p>
            <a:pPr>
              <a:defRPr/>
            </a:pPr>
            <a:endParaRPr lang="en-US"/>
          </a:p>
        </p:txBody>
      </p:sp>
      <p:sp>
        <p:nvSpPr>
          <p:cNvPr id="6" name="Rectangle 15"/>
          <p:cNvSpPr>
            <a:spLocks noGrp="1" noChangeArrowheads="1"/>
          </p:cNvSpPr>
          <p:nvPr>
            <p:ph type="ftr" sz="quarter" idx="11"/>
          </p:nvPr>
        </p:nvSpPr>
        <p:spPr>
          <a:ln/>
        </p:spPr>
        <p:txBody>
          <a:bodyPr/>
          <a:lstStyle>
            <a:lvl1pPr>
              <a:defRPr/>
            </a:lvl1pPr>
          </a:lstStyle>
          <a:p>
            <a:pPr>
              <a:defRPr/>
            </a:pPr>
            <a:endParaRPr lang="en-US"/>
          </a:p>
        </p:txBody>
      </p:sp>
      <p:sp>
        <p:nvSpPr>
          <p:cNvPr id="7" name="Rectangle 16"/>
          <p:cNvSpPr>
            <a:spLocks noGrp="1" noChangeArrowheads="1"/>
          </p:cNvSpPr>
          <p:nvPr>
            <p:ph type="sldNum" sz="quarter" idx="12"/>
          </p:nvPr>
        </p:nvSpPr>
        <p:spPr>
          <a:ln/>
        </p:spPr>
        <p:txBody>
          <a:bodyPr/>
          <a:lstStyle>
            <a:lvl1pPr>
              <a:defRPr/>
            </a:lvl1pPr>
          </a:lstStyle>
          <a:p>
            <a:pPr>
              <a:defRPr/>
            </a:pPr>
            <a:fld id="{DBBE5616-6216-4FF3-A1B1-9CD42F0F9ECA}"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4"/>
          <p:cNvSpPr>
            <a:spLocks noGrp="1" noChangeArrowheads="1"/>
          </p:cNvSpPr>
          <p:nvPr>
            <p:ph type="dt" sz="half" idx="10"/>
          </p:nvPr>
        </p:nvSpPr>
        <p:spPr>
          <a:ln/>
        </p:spPr>
        <p:txBody>
          <a:bodyPr/>
          <a:lstStyle>
            <a:lvl1pPr>
              <a:defRPr/>
            </a:lvl1pPr>
          </a:lstStyle>
          <a:p>
            <a:pPr>
              <a:defRPr/>
            </a:pPr>
            <a:endParaRPr lang="en-US"/>
          </a:p>
        </p:txBody>
      </p:sp>
      <p:sp>
        <p:nvSpPr>
          <p:cNvPr id="8" name="Rectangle 15"/>
          <p:cNvSpPr>
            <a:spLocks noGrp="1" noChangeArrowheads="1"/>
          </p:cNvSpPr>
          <p:nvPr>
            <p:ph type="ftr" sz="quarter" idx="11"/>
          </p:nvPr>
        </p:nvSpPr>
        <p:spPr>
          <a:ln/>
        </p:spPr>
        <p:txBody>
          <a:bodyPr/>
          <a:lstStyle>
            <a:lvl1pPr>
              <a:defRPr/>
            </a:lvl1pPr>
          </a:lstStyle>
          <a:p>
            <a:pPr>
              <a:defRPr/>
            </a:pPr>
            <a:endParaRPr lang="en-US"/>
          </a:p>
        </p:txBody>
      </p:sp>
      <p:sp>
        <p:nvSpPr>
          <p:cNvPr id="9" name="Rectangle 16"/>
          <p:cNvSpPr>
            <a:spLocks noGrp="1" noChangeArrowheads="1"/>
          </p:cNvSpPr>
          <p:nvPr>
            <p:ph type="sldNum" sz="quarter" idx="12"/>
          </p:nvPr>
        </p:nvSpPr>
        <p:spPr>
          <a:ln/>
        </p:spPr>
        <p:txBody>
          <a:bodyPr/>
          <a:lstStyle>
            <a:lvl1pPr>
              <a:defRPr/>
            </a:lvl1pPr>
          </a:lstStyle>
          <a:p>
            <a:pPr>
              <a:defRPr/>
            </a:pPr>
            <a:fld id="{D808EA99-C741-45CF-A652-9B4991B03B7F}"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4"/>
          <p:cNvSpPr>
            <a:spLocks noGrp="1" noChangeArrowheads="1"/>
          </p:cNvSpPr>
          <p:nvPr>
            <p:ph type="dt" sz="half" idx="10"/>
          </p:nvPr>
        </p:nvSpPr>
        <p:spPr>
          <a:ln/>
        </p:spPr>
        <p:txBody>
          <a:bodyPr/>
          <a:lstStyle>
            <a:lvl1pPr>
              <a:defRPr/>
            </a:lvl1pPr>
          </a:lstStyle>
          <a:p>
            <a:pPr>
              <a:defRPr/>
            </a:pPr>
            <a:endParaRPr lang="en-US"/>
          </a:p>
        </p:txBody>
      </p:sp>
      <p:sp>
        <p:nvSpPr>
          <p:cNvPr id="4" name="Rectangle 15"/>
          <p:cNvSpPr>
            <a:spLocks noGrp="1" noChangeArrowheads="1"/>
          </p:cNvSpPr>
          <p:nvPr>
            <p:ph type="ftr" sz="quarter" idx="11"/>
          </p:nvPr>
        </p:nvSpPr>
        <p:spPr>
          <a:ln/>
        </p:spPr>
        <p:txBody>
          <a:bodyPr/>
          <a:lstStyle>
            <a:lvl1pPr>
              <a:defRPr/>
            </a:lvl1pPr>
          </a:lstStyle>
          <a:p>
            <a:pPr>
              <a:defRPr/>
            </a:pPr>
            <a:endParaRPr lang="en-US"/>
          </a:p>
        </p:txBody>
      </p:sp>
      <p:sp>
        <p:nvSpPr>
          <p:cNvPr id="5" name="Rectangle 16"/>
          <p:cNvSpPr>
            <a:spLocks noGrp="1" noChangeArrowheads="1"/>
          </p:cNvSpPr>
          <p:nvPr>
            <p:ph type="sldNum" sz="quarter" idx="12"/>
          </p:nvPr>
        </p:nvSpPr>
        <p:spPr>
          <a:ln/>
        </p:spPr>
        <p:txBody>
          <a:bodyPr/>
          <a:lstStyle>
            <a:lvl1pPr>
              <a:defRPr/>
            </a:lvl1pPr>
          </a:lstStyle>
          <a:p>
            <a:pPr>
              <a:defRPr/>
            </a:pPr>
            <a:fld id="{7C0AF4F1-8093-47B8-BCC9-6092B5464888}"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4"/>
          <p:cNvSpPr>
            <a:spLocks noGrp="1" noChangeArrowheads="1"/>
          </p:cNvSpPr>
          <p:nvPr>
            <p:ph type="dt" sz="half" idx="10"/>
          </p:nvPr>
        </p:nvSpPr>
        <p:spPr>
          <a:ln/>
        </p:spPr>
        <p:txBody>
          <a:bodyPr/>
          <a:lstStyle>
            <a:lvl1pPr>
              <a:defRPr/>
            </a:lvl1pPr>
          </a:lstStyle>
          <a:p>
            <a:pPr>
              <a:defRPr/>
            </a:pPr>
            <a:endParaRPr lang="en-US"/>
          </a:p>
        </p:txBody>
      </p:sp>
      <p:sp>
        <p:nvSpPr>
          <p:cNvPr id="3" name="Rectangle 15"/>
          <p:cNvSpPr>
            <a:spLocks noGrp="1" noChangeArrowheads="1"/>
          </p:cNvSpPr>
          <p:nvPr>
            <p:ph type="ftr" sz="quarter" idx="11"/>
          </p:nvPr>
        </p:nvSpPr>
        <p:spPr>
          <a:ln/>
        </p:spPr>
        <p:txBody>
          <a:bodyPr/>
          <a:lstStyle>
            <a:lvl1pPr>
              <a:defRPr/>
            </a:lvl1pPr>
          </a:lstStyle>
          <a:p>
            <a:pPr>
              <a:defRPr/>
            </a:pPr>
            <a:endParaRPr lang="en-US"/>
          </a:p>
        </p:txBody>
      </p:sp>
      <p:sp>
        <p:nvSpPr>
          <p:cNvPr id="4" name="Rectangle 16"/>
          <p:cNvSpPr>
            <a:spLocks noGrp="1" noChangeArrowheads="1"/>
          </p:cNvSpPr>
          <p:nvPr>
            <p:ph type="sldNum" sz="quarter" idx="12"/>
          </p:nvPr>
        </p:nvSpPr>
        <p:spPr>
          <a:ln/>
        </p:spPr>
        <p:txBody>
          <a:bodyPr/>
          <a:lstStyle>
            <a:lvl1pPr>
              <a:defRPr/>
            </a:lvl1pPr>
          </a:lstStyle>
          <a:p>
            <a:pPr>
              <a:defRPr/>
            </a:pPr>
            <a:fld id="{CD2C7DCF-7EA0-4CAB-82AF-E6B4B7A041AA}"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4"/>
          <p:cNvSpPr>
            <a:spLocks noGrp="1" noChangeArrowheads="1"/>
          </p:cNvSpPr>
          <p:nvPr>
            <p:ph type="dt" sz="half" idx="10"/>
          </p:nvPr>
        </p:nvSpPr>
        <p:spPr>
          <a:ln/>
        </p:spPr>
        <p:txBody>
          <a:bodyPr/>
          <a:lstStyle>
            <a:lvl1pPr>
              <a:defRPr/>
            </a:lvl1pPr>
          </a:lstStyle>
          <a:p>
            <a:pPr>
              <a:defRPr/>
            </a:pPr>
            <a:endParaRPr lang="en-US"/>
          </a:p>
        </p:txBody>
      </p:sp>
      <p:sp>
        <p:nvSpPr>
          <p:cNvPr id="6" name="Rectangle 15"/>
          <p:cNvSpPr>
            <a:spLocks noGrp="1" noChangeArrowheads="1"/>
          </p:cNvSpPr>
          <p:nvPr>
            <p:ph type="ftr" sz="quarter" idx="11"/>
          </p:nvPr>
        </p:nvSpPr>
        <p:spPr>
          <a:ln/>
        </p:spPr>
        <p:txBody>
          <a:bodyPr/>
          <a:lstStyle>
            <a:lvl1pPr>
              <a:defRPr/>
            </a:lvl1pPr>
          </a:lstStyle>
          <a:p>
            <a:pPr>
              <a:defRPr/>
            </a:pPr>
            <a:endParaRPr lang="en-US"/>
          </a:p>
        </p:txBody>
      </p:sp>
      <p:sp>
        <p:nvSpPr>
          <p:cNvPr id="7" name="Rectangle 16"/>
          <p:cNvSpPr>
            <a:spLocks noGrp="1" noChangeArrowheads="1"/>
          </p:cNvSpPr>
          <p:nvPr>
            <p:ph type="sldNum" sz="quarter" idx="12"/>
          </p:nvPr>
        </p:nvSpPr>
        <p:spPr>
          <a:ln/>
        </p:spPr>
        <p:txBody>
          <a:bodyPr/>
          <a:lstStyle>
            <a:lvl1pPr>
              <a:defRPr/>
            </a:lvl1pPr>
          </a:lstStyle>
          <a:p>
            <a:pPr>
              <a:defRPr/>
            </a:pPr>
            <a:fld id="{7AF86E89-A776-4780-B657-6C21A5BA601F}"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4"/>
          <p:cNvSpPr>
            <a:spLocks noGrp="1" noChangeArrowheads="1"/>
          </p:cNvSpPr>
          <p:nvPr>
            <p:ph type="dt" sz="half" idx="10"/>
          </p:nvPr>
        </p:nvSpPr>
        <p:spPr>
          <a:ln/>
        </p:spPr>
        <p:txBody>
          <a:bodyPr/>
          <a:lstStyle>
            <a:lvl1pPr>
              <a:defRPr/>
            </a:lvl1pPr>
          </a:lstStyle>
          <a:p>
            <a:pPr>
              <a:defRPr/>
            </a:pPr>
            <a:endParaRPr lang="en-US"/>
          </a:p>
        </p:txBody>
      </p:sp>
      <p:sp>
        <p:nvSpPr>
          <p:cNvPr id="6" name="Rectangle 15"/>
          <p:cNvSpPr>
            <a:spLocks noGrp="1" noChangeArrowheads="1"/>
          </p:cNvSpPr>
          <p:nvPr>
            <p:ph type="ftr" sz="quarter" idx="11"/>
          </p:nvPr>
        </p:nvSpPr>
        <p:spPr>
          <a:ln/>
        </p:spPr>
        <p:txBody>
          <a:bodyPr/>
          <a:lstStyle>
            <a:lvl1pPr>
              <a:defRPr/>
            </a:lvl1pPr>
          </a:lstStyle>
          <a:p>
            <a:pPr>
              <a:defRPr/>
            </a:pPr>
            <a:endParaRPr lang="en-US"/>
          </a:p>
        </p:txBody>
      </p:sp>
      <p:sp>
        <p:nvSpPr>
          <p:cNvPr id="7" name="Rectangle 16"/>
          <p:cNvSpPr>
            <a:spLocks noGrp="1" noChangeArrowheads="1"/>
          </p:cNvSpPr>
          <p:nvPr>
            <p:ph type="sldNum" sz="quarter" idx="12"/>
          </p:nvPr>
        </p:nvSpPr>
        <p:spPr>
          <a:ln/>
        </p:spPr>
        <p:txBody>
          <a:bodyPr/>
          <a:lstStyle>
            <a:lvl1pPr>
              <a:defRPr/>
            </a:lvl1pPr>
          </a:lstStyle>
          <a:p>
            <a:pPr>
              <a:defRPr/>
            </a:pPr>
            <a:fld id="{863C052C-73E5-41EA-ABE8-64C46616780E}"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3"/>
          <p:cNvPicPr>
            <a:picLocks noChangeAspect="1" noChangeArrowheads="1"/>
          </p:cNvPicPr>
          <p:nvPr/>
        </p:nvPicPr>
        <p:blipFill>
          <a:blip r:embed="rId16"/>
          <a:srcRect/>
          <a:stretch>
            <a:fillRect/>
          </a:stretch>
        </p:blipFill>
        <p:spPr bwMode="auto">
          <a:xfrm>
            <a:off x="0" y="0"/>
            <a:ext cx="9144000" cy="6858000"/>
          </a:xfrm>
          <a:prstGeom prst="rect">
            <a:avLst/>
          </a:prstGeom>
          <a:noFill/>
          <a:ln w="9525">
            <a:noFill/>
            <a:miter lim="800000"/>
            <a:headEnd/>
            <a:tailEnd/>
          </a:ln>
        </p:spPr>
      </p:pic>
      <p:sp>
        <p:nvSpPr>
          <p:cNvPr id="1027" name="Rectangle 7"/>
          <p:cNvSpPr>
            <a:spLocks noGrp="1" noChangeArrowheads="1"/>
          </p:cNvSpPr>
          <p:nvPr>
            <p:ph type="title"/>
          </p:nvPr>
        </p:nvSpPr>
        <p:spPr bwMode="auto">
          <a:xfrm>
            <a:off x="1143000" y="533400"/>
            <a:ext cx="6934200" cy="1219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28" name="Rectangle 8"/>
          <p:cNvSpPr>
            <a:spLocks noGrp="1" noChangeArrowheads="1"/>
          </p:cNvSpPr>
          <p:nvPr>
            <p:ph type="body" idx="1"/>
          </p:nvPr>
        </p:nvSpPr>
        <p:spPr bwMode="auto">
          <a:xfrm>
            <a:off x="1143000" y="1752600"/>
            <a:ext cx="6934200" cy="43783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10" name="Rectangle 14"/>
          <p:cNvSpPr>
            <a:spLocks noGrp="1" noChangeArrowheads="1"/>
          </p:cNvSpPr>
          <p:nvPr>
            <p:ph type="dt" sz="half" idx="2"/>
          </p:nvPr>
        </p:nvSpPr>
        <p:spPr bwMode="auto">
          <a:xfrm>
            <a:off x="304800" y="6534150"/>
            <a:ext cx="21336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spcBef>
                <a:spcPct val="0"/>
              </a:spcBef>
              <a:spcAft>
                <a:spcPct val="0"/>
              </a:spcAft>
              <a:defRPr sz="1000">
                <a:latin typeface="+mn-lt"/>
                <a:cs typeface="+mn-cs"/>
              </a:defRPr>
            </a:lvl1pPr>
          </a:lstStyle>
          <a:p>
            <a:pPr>
              <a:defRPr/>
            </a:pPr>
            <a:endParaRPr lang="en-US"/>
          </a:p>
        </p:txBody>
      </p:sp>
      <p:sp>
        <p:nvSpPr>
          <p:cNvPr id="4111" name="Rectangle 15"/>
          <p:cNvSpPr>
            <a:spLocks noGrp="1" noChangeArrowheads="1"/>
          </p:cNvSpPr>
          <p:nvPr>
            <p:ph type="ftr" sz="quarter" idx="3"/>
          </p:nvPr>
        </p:nvSpPr>
        <p:spPr bwMode="auto">
          <a:xfrm>
            <a:off x="2590800" y="6530975"/>
            <a:ext cx="40386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spcBef>
                <a:spcPct val="0"/>
              </a:spcBef>
              <a:spcAft>
                <a:spcPct val="0"/>
              </a:spcAft>
              <a:defRPr sz="1000">
                <a:latin typeface="+mn-lt"/>
                <a:cs typeface="+mn-cs"/>
              </a:defRPr>
            </a:lvl1pPr>
          </a:lstStyle>
          <a:p>
            <a:pPr>
              <a:defRPr/>
            </a:pPr>
            <a:endParaRPr lang="en-US"/>
          </a:p>
        </p:txBody>
      </p:sp>
      <p:sp>
        <p:nvSpPr>
          <p:cNvPr id="4112" name="Rectangle 16"/>
          <p:cNvSpPr>
            <a:spLocks noGrp="1" noChangeArrowheads="1"/>
          </p:cNvSpPr>
          <p:nvPr>
            <p:ph type="sldNum" sz="quarter" idx="4"/>
          </p:nvPr>
        </p:nvSpPr>
        <p:spPr bwMode="auto">
          <a:xfrm>
            <a:off x="6781800" y="6530975"/>
            <a:ext cx="20574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spcAft>
                <a:spcPct val="0"/>
              </a:spcAft>
              <a:defRPr sz="1000">
                <a:latin typeface="+mn-lt"/>
                <a:cs typeface="+mn-cs"/>
              </a:defRPr>
            </a:lvl1pPr>
          </a:lstStyle>
          <a:p>
            <a:pPr>
              <a:defRPr/>
            </a:pPr>
            <a:fld id="{D6DACE60-87EE-4846-8E3A-C54B7DAC59E3}"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264" r:id="rId1"/>
    <p:sldLayoutId id="2147484247" r:id="rId2"/>
    <p:sldLayoutId id="2147484248" r:id="rId3"/>
    <p:sldLayoutId id="2147484249" r:id="rId4"/>
    <p:sldLayoutId id="2147484250" r:id="rId5"/>
    <p:sldLayoutId id="2147484251" r:id="rId6"/>
    <p:sldLayoutId id="2147484252" r:id="rId7"/>
    <p:sldLayoutId id="2147484253" r:id="rId8"/>
    <p:sldLayoutId id="2147484254" r:id="rId9"/>
    <p:sldLayoutId id="2147484255" r:id="rId10"/>
    <p:sldLayoutId id="2147484256" r:id="rId11"/>
    <p:sldLayoutId id="2147484257" r:id="rId12"/>
    <p:sldLayoutId id="2147484258" r:id="rId13"/>
    <p:sldLayoutId id="2147484259" r:id="rId14"/>
  </p:sldLayoutIdLst>
  <p:timing>
    <p:tnLst>
      <p:par>
        <p:cTn id="1" dur="indefinite" restart="never" nodeType="tmRoot"/>
      </p:par>
    </p:tnLst>
  </p:timing>
  <p:hf hdr="0" ftr="0" dt="0"/>
  <p:txStyles>
    <p:titleStyle>
      <a:lvl1pPr algn="l" rtl="0" eaLnBrk="0" fontAlgn="base" hangingPunct="0">
        <a:spcBef>
          <a:spcPct val="0"/>
        </a:spcBef>
        <a:spcAft>
          <a:spcPct val="0"/>
        </a:spcAft>
        <a:defRPr sz="3600">
          <a:solidFill>
            <a:schemeClr val="tx1"/>
          </a:solidFill>
          <a:latin typeface="+mj-lt"/>
          <a:ea typeface="+mj-ea"/>
          <a:cs typeface="+mj-cs"/>
        </a:defRPr>
      </a:lvl1pPr>
      <a:lvl2pPr algn="l" rtl="0" eaLnBrk="0" fontAlgn="base" hangingPunct="0">
        <a:spcBef>
          <a:spcPct val="0"/>
        </a:spcBef>
        <a:spcAft>
          <a:spcPct val="0"/>
        </a:spcAft>
        <a:defRPr sz="3600">
          <a:solidFill>
            <a:schemeClr val="tx1"/>
          </a:solidFill>
          <a:latin typeface="Palatino Linotype" pitchFamily="18" charset="0"/>
        </a:defRPr>
      </a:lvl2pPr>
      <a:lvl3pPr algn="l" rtl="0" eaLnBrk="0" fontAlgn="base" hangingPunct="0">
        <a:spcBef>
          <a:spcPct val="0"/>
        </a:spcBef>
        <a:spcAft>
          <a:spcPct val="0"/>
        </a:spcAft>
        <a:defRPr sz="3600">
          <a:solidFill>
            <a:schemeClr val="tx1"/>
          </a:solidFill>
          <a:latin typeface="Palatino Linotype" pitchFamily="18" charset="0"/>
        </a:defRPr>
      </a:lvl3pPr>
      <a:lvl4pPr algn="l" rtl="0" eaLnBrk="0" fontAlgn="base" hangingPunct="0">
        <a:spcBef>
          <a:spcPct val="0"/>
        </a:spcBef>
        <a:spcAft>
          <a:spcPct val="0"/>
        </a:spcAft>
        <a:defRPr sz="3600">
          <a:solidFill>
            <a:schemeClr val="tx1"/>
          </a:solidFill>
          <a:latin typeface="Palatino Linotype" pitchFamily="18" charset="0"/>
        </a:defRPr>
      </a:lvl4pPr>
      <a:lvl5pPr algn="l" rtl="0" eaLnBrk="0" fontAlgn="base" hangingPunct="0">
        <a:spcBef>
          <a:spcPct val="0"/>
        </a:spcBef>
        <a:spcAft>
          <a:spcPct val="0"/>
        </a:spcAft>
        <a:defRPr sz="3600">
          <a:solidFill>
            <a:schemeClr val="tx1"/>
          </a:solidFill>
          <a:latin typeface="Palatino Linotype" pitchFamily="18" charset="0"/>
        </a:defRPr>
      </a:lvl5pPr>
      <a:lvl6pPr marL="457200" algn="l" rtl="0" eaLnBrk="1" fontAlgn="base" hangingPunct="1">
        <a:spcBef>
          <a:spcPct val="0"/>
        </a:spcBef>
        <a:spcAft>
          <a:spcPct val="0"/>
        </a:spcAft>
        <a:defRPr sz="3600">
          <a:solidFill>
            <a:schemeClr val="tx1"/>
          </a:solidFill>
          <a:latin typeface="Palatino Linotype" pitchFamily="18" charset="0"/>
        </a:defRPr>
      </a:lvl6pPr>
      <a:lvl7pPr marL="914400" algn="l" rtl="0" eaLnBrk="1" fontAlgn="base" hangingPunct="1">
        <a:spcBef>
          <a:spcPct val="0"/>
        </a:spcBef>
        <a:spcAft>
          <a:spcPct val="0"/>
        </a:spcAft>
        <a:defRPr sz="3600">
          <a:solidFill>
            <a:schemeClr val="tx1"/>
          </a:solidFill>
          <a:latin typeface="Palatino Linotype" pitchFamily="18" charset="0"/>
        </a:defRPr>
      </a:lvl7pPr>
      <a:lvl8pPr marL="1371600" algn="l" rtl="0" eaLnBrk="1" fontAlgn="base" hangingPunct="1">
        <a:spcBef>
          <a:spcPct val="0"/>
        </a:spcBef>
        <a:spcAft>
          <a:spcPct val="0"/>
        </a:spcAft>
        <a:defRPr sz="3600">
          <a:solidFill>
            <a:schemeClr val="tx1"/>
          </a:solidFill>
          <a:latin typeface="Palatino Linotype" pitchFamily="18" charset="0"/>
        </a:defRPr>
      </a:lvl8pPr>
      <a:lvl9pPr marL="1828800" algn="l" rtl="0" eaLnBrk="1" fontAlgn="base" hangingPunct="1">
        <a:spcBef>
          <a:spcPct val="0"/>
        </a:spcBef>
        <a:spcAft>
          <a:spcPct val="0"/>
        </a:spcAft>
        <a:defRPr sz="3600">
          <a:solidFill>
            <a:schemeClr val="tx1"/>
          </a:solidFill>
          <a:latin typeface="Palatino Linotype" pitchFamily="18" charset="0"/>
        </a:defRPr>
      </a:lvl9pPr>
    </p:titleStyle>
    <p:bodyStyle>
      <a:lvl1pPr marL="342900" indent="-342900" algn="l" rtl="0" eaLnBrk="0" fontAlgn="base" hangingPunct="0">
        <a:spcBef>
          <a:spcPct val="20000"/>
        </a:spcBef>
        <a:spcAft>
          <a:spcPct val="0"/>
        </a:spcAft>
        <a:buClr>
          <a:schemeClr val="tx1"/>
        </a:buClr>
        <a:buSzPct val="80000"/>
        <a:buChar char="•"/>
        <a:defRPr sz="24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80000"/>
        <a:buFont typeface="Palatino Linotype" pitchFamily="18" charset="0"/>
        <a:buChar char="−"/>
        <a:defRPr sz="2200">
          <a:solidFill>
            <a:schemeClr val="tx1"/>
          </a:solidFill>
          <a:latin typeface="+mn-lt"/>
        </a:defRPr>
      </a:lvl2pPr>
      <a:lvl3pPr marL="1143000" indent="-228600" algn="l" rtl="0" eaLnBrk="0" fontAlgn="base" hangingPunct="0">
        <a:spcBef>
          <a:spcPct val="20000"/>
        </a:spcBef>
        <a:spcAft>
          <a:spcPct val="0"/>
        </a:spcAft>
        <a:buClr>
          <a:schemeClr val="tx1"/>
        </a:buClr>
        <a:buSzPct val="80000"/>
        <a:buChar char="•"/>
        <a:defRPr sz="2000">
          <a:solidFill>
            <a:schemeClr val="tx1"/>
          </a:solidFill>
          <a:latin typeface="+mn-lt"/>
        </a:defRPr>
      </a:lvl3pPr>
      <a:lvl4pPr marL="1600200" indent="-228600" algn="l" rtl="0" eaLnBrk="0" fontAlgn="base" hangingPunct="0">
        <a:spcBef>
          <a:spcPct val="20000"/>
        </a:spcBef>
        <a:spcAft>
          <a:spcPct val="0"/>
        </a:spcAft>
        <a:buClr>
          <a:schemeClr val="tx1"/>
        </a:buClr>
        <a:buSzPct val="80000"/>
        <a:buFont typeface="Palatino Linotype" pitchFamily="18" charset="0"/>
        <a:buChar char="−"/>
        <a:defRPr sz="2000">
          <a:solidFill>
            <a:schemeClr val="tx1"/>
          </a:solidFill>
          <a:latin typeface="+mn-lt"/>
        </a:defRPr>
      </a:lvl4pPr>
      <a:lvl5pPr marL="2057400" indent="-228600" algn="l" rtl="0" eaLnBrk="0" fontAlgn="base" hangingPunct="0">
        <a:spcBef>
          <a:spcPct val="20000"/>
        </a:spcBef>
        <a:spcAft>
          <a:spcPct val="0"/>
        </a:spcAft>
        <a:buClr>
          <a:schemeClr val="tx1"/>
        </a:buClr>
        <a:buSzPct val="80000"/>
        <a:buChar char="•"/>
        <a:defRPr sz="2000">
          <a:solidFill>
            <a:schemeClr val="tx1"/>
          </a:solidFill>
          <a:latin typeface="+mn-lt"/>
        </a:defRPr>
      </a:lvl5pPr>
      <a:lvl6pPr marL="2514600" indent="-228600" algn="l" rtl="0" eaLnBrk="1" fontAlgn="base" hangingPunct="1">
        <a:spcBef>
          <a:spcPct val="20000"/>
        </a:spcBef>
        <a:spcAft>
          <a:spcPct val="0"/>
        </a:spcAft>
        <a:buClr>
          <a:schemeClr val="tx1"/>
        </a:buClr>
        <a:buSzPct val="80000"/>
        <a:buChar char="•"/>
        <a:defRPr>
          <a:solidFill>
            <a:schemeClr val="tx1"/>
          </a:solidFill>
          <a:latin typeface="+mn-lt"/>
        </a:defRPr>
      </a:lvl6pPr>
      <a:lvl7pPr marL="2971800" indent="-228600" algn="l" rtl="0" eaLnBrk="1" fontAlgn="base" hangingPunct="1">
        <a:spcBef>
          <a:spcPct val="20000"/>
        </a:spcBef>
        <a:spcAft>
          <a:spcPct val="0"/>
        </a:spcAft>
        <a:buClr>
          <a:schemeClr val="tx1"/>
        </a:buClr>
        <a:buSzPct val="80000"/>
        <a:buChar char="•"/>
        <a:defRPr>
          <a:solidFill>
            <a:schemeClr val="tx1"/>
          </a:solidFill>
          <a:latin typeface="+mn-lt"/>
        </a:defRPr>
      </a:lvl7pPr>
      <a:lvl8pPr marL="3429000" indent="-228600" algn="l" rtl="0" eaLnBrk="1" fontAlgn="base" hangingPunct="1">
        <a:spcBef>
          <a:spcPct val="20000"/>
        </a:spcBef>
        <a:spcAft>
          <a:spcPct val="0"/>
        </a:spcAft>
        <a:buClr>
          <a:schemeClr val="tx1"/>
        </a:buClr>
        <a:buSzPct val="80000"/>
        <a:buChar char="•"/>
        <a:defRPr>
          <a:solidFill>
            <a:schemeClr val="tx1"/>
          </a:solidFill>
          <a:latin typeface="+mn-lt"/>
        </a:defRPr>
      </a:lvl8pPr>
      <a:lvl9pPr marL="3886200" indent="-228600" algn="l" rtl="0" eaLnBrk="1" fontAlgn="base" hangingPunct="1">
        <a:spcBef>
          <a:spcPct val="20000"/>
        </a:spcBef>
        <a:spcAft>
          <a:spcPct val="0"/>
        </a:spcAft>
        <a:buClr>
          <a:schemeClr val="tx1"/>
        </a:buClr>
        <a:buSzPct val="80000"/>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wmf"/></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2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9.xml"/><Relationship Id="rId1" Type="http://schemas.openxmlformats.org/officeDocument/2006/relationships/slideLayout" Target="../slideLayouts/slideLayout2.xml"/><Relationship Id="rId5" Type="http://schemas.openxmlformats.org/officeDocument/2006/relationships/image" Target="../media/image12.jpeg"/><Relationship Id="rId4" Type="http://schemas.openxmlformats.org/officeDocument/2006/relationships/image" Target="../media/image11.jpeg"/></Relationships>
</file>

<file path=ppt/slides/_rels/slide3.xml.rels><?xml version="1.0" encoding="UTF-8" standalone="yes"?>
<Relationships xmlns="http://schemas.openxmlformats.org/package/2006/relationships"><Relationship Id="rId3" Type="http://schemas.openxmlformats.org/officeDocument/2006/relationships/hyperlink" Target="Permenperin_No_78_2016_AMDK.pdf"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SNI%203553-2015%20Air%20mineral.pdf" TargetMode="External"/><Relationship Id="rId7"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hyperlink" Target="SNI%207812-2013%20air%20minum%20embun.pdf" TargetMode="External"/><Relationship Id="rId5" Type="http://schemas.openxmlformats.org/officeDocument/2006/relationships/hyperlink" Target="SNI%206242-2015%20Air%20Mineral%20Alami.pdf" TargetMode="External"/><Relationship Id="rId4" Type="http://schemas.openxmlformats.org/officeDocument/2006/relationships/hyperlink" Target="28775_SNI%206241-2015.pdf"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2590800" y="3733800"/>
            <a:ext cx="6477000" cy="1600200"/>
          </a:xfrm>
        </p:spPr>
        <p:txBody>
          <a:bodyPr/>
          <a:lstStyle/>
          <a:p>
            <a:pPr algn="just" eaLnBrk="1" hangingPunct="1">
              <a:defRPr/>
            </a:pPr>
            <a:r>
              <a:rPr lang="en-US" sz="2400" b="1" dirty="0" smtClean="0">
                <a:effectLst>
                  <a:outerShdw blurRad="38100" dist="38100" dir="2700000" algn="tl">
                    <a:srgbClr val="C0C0C0"/>
                  </a:outerShdw>
                </a:effectLst>
                <a:latin typeface="AR JULIAN" pitchFamily="2" charset="0"/>
              </a:rPr>
              <a:t>PEMBERLAKUAN </a:t>
            </a:r>
            <a:r>
              <a:rPr lang="en-US" sz="2400" b="1" dirty="0" smtClean="0">
                <a:effectLst>
                  <a:outerShdw blurRad="38100" dist="38100" dir="2700000" algn="tl">
                    <a:srgbClr val="C0C0C0"/>
                  </a:outerShdw>
                </a:effectLst>
                <a:latin typeface="AR JULIAN" pitchFamily="2" charset="0"/>
              </a:rPr>
              <a:t>SNI WAJIB </a:t>
            </a:r>
            <a:r>
              <a:rPr lang="id-ID" sz="2400" b="1" dirty="0" smtClean="0">
                <a:effectLst>
                  <a:outerShdw blurRad="38100" dist="38100" dir="2700000" algn="tl">
                    <a:srgbClr val="C0C0C0"/>
                  </a:outerShdw>
                </a:effectLst>
                <a:latin typeface="AR JULIAN" pitchFamily="2" charset="0"/>
              </a:rPr>
              <a:t>AIR MINERAL, AIR DEMINERAL, AIR MINERAL ALAMI, AIR MINUM EMBUN</a:t>
            </a:r>
            <a:r>
              <a:rPr lang="en-US" sz="2400" b="1" dirty="0" smtClean="0">
                <a:effectLst>
                  <a:outerShdw blurRad="38100" dist="38100" dir="2700000" algn="tl">
                    <a:srgbClr val="C0C0C0"/>
                  </a:outerShdw>
                </a:effectLst>
                <a:latin typeface="AR JULIAN" pitchFamily="2" charset="0"/>
              </a:rPr>
              <a:t> – SKEMA SERTIFIKASI</a:t>
            </a:r>
            <a:endParaRPr lang="en-US" sz="2400" b="1" dirty="0" smtClean="0">
              <a:solidFill>
                <a:srgbClr val="0359C1"/>
              </a:solidFill>
              <a:effectLst>
                <a:outerShdw blurRad="38100" dist="38100" dir="2700000" algn="tl">
                  <a:srgbClr val="C0C0C0"/>
                </a:outerShdw>
              </a:effectLst>
              <a:latin typeface="AR JULIAN" pitchFamily="2" charset="0"/>
            </a:endParaRPr>
          </a:p>
        </p:txBody>
      </p:sp>
      <p:sp>
        <p:nvSpPr>
          <p:cNvPr id="12" name="Slide Number Placeholder 11"/>
          <p:cNvSpPr>
            <a:spLocks noGrp="1"/>
          </p:cNvSpPr>
          <p:nvPr>
            <p:ph type="sldNum" sz="quarter" idx="12"/>
          </p:nvPr>
        </p:nvSpPr>
        <p:spPr/>
        <p:txBody>
          <a:bodyPr/>
          <a:lstStyle/>
          <a:p>
            <a:pPr>
              <a:defRPr/>
            </a:pPr>
            <a:fld id="{5CAFF51E-10B4-42FF-9D1D-94EEF1B09211}" type="slidenum">
              <a:rPr lang="en-US" smtClean="0"/>
              <a:pPr>
                <a:defRPr/>
              </a:pPr>
              <a:t>1</a:t>
            </a:fld>
            <a:endParaRPr lang="en-US"/>
          </a:p>
        </p:txBody>
      </p:sp>
      <p:sp>
        <p:nvSpPr>
          <p:cNvPr id="4108" name="Text Box 12"/>
          <p:cNvSpPr txBox="1">
            <a:spLocks noChangeArrowheads="1"/>
          </p:cNvSpPr>
          <p:nvPr/>
        </p:nvSpPr>
        <p:spPr bwMode="auto">
          <a:xfrm>
            <a:off x="457200" y="5410200"/>
            <a:ext cx="8229600" cy="954088"/>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pPr>
              <a:spcBef>
                <a:spcPct val="50000"/>
              </a:spcBef>
              <a:defRPr/>
            </a:pPr>
            <a:r>
              <a:rPr lang="en-US" sz="1400" dirty="0" err="1">
                <a:latin typeface="Arial" pitchFamily="34" charset="0"/>
                <a:cs typeface="Arial" pitchFamily="34" charset="0"/>
              </a:rPr>
              <a:t>Disampaikan</a:t>
            </a:r>
            <a:r>
              <a:rPr lang="en-US" sz="1400" dirty="0">
                <a:latin typeface="Arial" pitchFamily="34" charset="0"/>
                <a:cs typeface="Arial" pitchFamily="34" charset="0"/>
              </a:rPr>
              <a:t> </a:t>
            </a:r>
            <a:r>
              <a:rPr lang="en-US" sz="1400" dirty="0" err="1">
                <a:latin typeface="Arial" pitchFamily="34" charset="0"/>
                <a:cs typeface="Arial" pitchFamily="34" charset="0"/>
              </a:rPr>
              <a:t>oleh</a:t>
            </a:r>
            <a:r>
              <a:rPr lang="en-US" sz="1400" dirty="0">
                <a:latin typeface="Arial" pitchFamily="34" charset="0"/>
                <a:cs typeface="Arial" pitchFamily="34" charset="0"/>
              </a:rPr>
              <a:t> : </a:t>
            </a:r>
          </a:p>
          <a:p>
            <a:pPr>
              <a:spcBef>
                <a:spcPct val="50000"/>
              </a:spcBef>
              <a:defRPr/>
            </a:pPr>
            <a:r>
              <a:rPr lang="en-US" sz="1400" dirty="0">
                <a:latin typeface="Arial" pitchFamily="34" charset="0"/>
                <a:cs typeface="Arial" pitchFamily="34" charset="0"/>
              </a:rPr>
              <a:t>Adrian </a:t>
            </a:r>
            <a:r>
              <a:rPr lang="en-US" sz="1400" dirty="0" err="1">
                <a:latin typeface="Arial" pitchFamily="34" charset="0"/>
                <a:cs typeface="Arial" pitchFamily="34" charset="0"/>
              </a:rPr>
              <a:t>Adityo</a:t>
            </a:r>
            <a:r>
              <a:rPr lang="en-US" sz="1400" dirty="0">
                <a:latin typeface="Arial" pitchFamily="34" charset="0"/>
                <a:cs typeface="Arial" pitchFamily="34" charset="0"/>
              </a:rPr>
              <a:t>, S.T, </a:t>
            </a:r>
            <a:r>
              <a:rPr lang="en-US" sz="1400" dirty="0" err="1">
                <a:latin typeface="Arial" pitchFamily="34" charset="0"/>
                <a:cs typeface="Arial" pitchFamily="34" charset="0"/>
              </a:rPr>
              <a:t>M.Eng</a:t>
            </a:r>
            <a:r>
              <a:rPr lang="en-US" sz="1400" dirty="0">
                <a:latin typeface="Arial" pitchFamily="34" charset="0"/>
                <a:cs typeface="Arial" pitchFamily="34" charset="0"/>
              </a:rPr>
              <a:t> </a:t>
            </a:r>
          </a:p>
          <a:p>
            <a:pPr>
              <a:spcBef>
                <a:spcPct val="50000"/>
              </a:spcBef>
              <a:defRPr/>
            </a:pPr>
            <a:r>
              <a:rPr lang="en-US" sz="1400" dirty="0" err="1">
                <a:latin typeface="Arial" pitchFamily="34" charset="0"/>
                <a:cs typeface="Arial" pitchFamily="34" charset="0"/>
              </a:rPr>
              <a:t>Pusat</a:t>
            </a:r>
            <a:r>
              <a:rPr lang="en-US" sz="1400" dirty="0">
                <a:latin typeface="Arial" pitchFamily="34" charset="0"/>
                <a:cs typeface="Arial" pitchFamily="34" charset="0"/>
              </a:rPr>
              <a:t> </a:t>
            </a:r>
            <a:r>
              <a:rPr lang="en-US" sz="1400" dirty="0" err="1" smtClean="0">
                <a:latin typeface="Arial" pitchFamily="34" charset="0"/>
                <a:cs typeface="Arial" pitchFamily="34" charset="0"/>
              </a:rPr>
              <a:t>Standardisasi</a:t>
            </a:r>
            <a:r>
              <a:rPr lang="id-ID" sz="1400" dirty="0" smtClean="0">
                <a:latin typeface="Arial" pitchFamily="34" charset="0"/>
                <a:cs typeface="Arial" pitchFamily="34" charset="0"/>
              </a:rPr>
              <a:t> Industri</a:t>
            </a:r>
            <a:r>
              <a:rPr lang="en-US" sz="1400" dirty="0" smtClean="0">
                <a:latin typeface="Arial" pitchFamily="34" charset="0"/>
                <a:cs typeface="Arial" pitchFamily="34" charset="0"/>
              </a:rPr>
              <a:t>, </a:t>
            </a:r>
            <a:r>
              <a:rPr lang="en-US" sz="1400" dirty="0">
                <a:latin typeface="Arial" pitchFamily="34" charset="0"/>
                <a:cs typeface="Arial" pitchFamily="34" charset="0"/>
              </a:rPr>
              <a:t>BPPI, </a:t>
            </a:r>
            <a:r>
              <a:rPr lang="en-US" sz="1400" dirty="0" err="1">
                <a:latin typeface="Arial" pitchFamily="34" charset="0"/>
                <a:cs typeface="Arial" pitchFamily="34" charset="0"/>
              </a:rPr>
              <a:t>Kementerian</a:t>
            </a:r>
            <a:r>
              <a:rPr lang="en-US" sz="1400" dirty="0">
                <a:latin typeface="Arial" pitchFamily="34" charset="0"/>
                <a:cs typeface="Arial" pitchFamily="34" charset="0"/>
              </a:rPr>
              <a:t> </a:t>
            </a:r>
            <a:r>
              <a:rPr lang="en-US" sz="1400" dirty="0" err="1">
                <a:latin typeface="Arial" pitchFamily="34" charset="0"/>
                <a:cs typeface="Arial" pitchFamily="34" charset="0"/>
              </a:rPr>
              <a:t>Perindustrian</a:t>
            </a:r>
            <a:endParaRPr lang="id-ID" sz="1400" dirty="0">
              <a:latin typeface="Arial" pitchFamily="34" charset="0"/>
              <a:cs typeface="Arial" pitchFamily="34" charset="0"/>
            </a:endParaRPr>
          </a:p>
        </p:txBody>
      </p:sp>
      <p:pic>
        <p:nvPicPr>
          <p:cNvPr id="11269" name="Picture 1"/>
          <p:cNvPicPr>
            <a:picLocks noChangeAspect="1" noChangeArrowheads="1"/>
          </p:cNvPicPr>
          <p:nvPr/>
        </p:nvPicPr>
        <p:blipFill>
          <a:blip r:embed="rId3">
            <a:clrChange>
              <a:clrFrom>
                <a:srgbClr val="000000"/>
              </a:clrFrom>
              <a:clrTo>
                <a:srgbClr val="000000">
                  <a:alpha val="0"/>
                </a:srgbClr>
              </a:clrTo>
            </a:clrChange>
          </a:blip>
          <a:srcRect/>
          <a:stretch>
            <a:fillRect/>
          </a:stretch>
        </p:blipFill>
        <p:spPr bwMode="auto">
          <a:xfrm>
            <a:off x="76200" y="4038600"/>
            <a:ext cx="2438400" cy="8382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1270" name="Picture 10"/>
          <p:cNvPicPr>
            <a:picLocks noChangeAspect="1" noChangeArrowheads="1"/>
          </p:cNvPicPr>
          <p:nvPr/>
        </p:nvPicPr>
        <p:blipFill>
          <a:blip r:embed="rId4"/>
          <a:srcRect/>
          <a:stretch>
            <a:fillRect/>
          </a:stretch>
        </p:blipFill>
        <p:spPr bwMode="auto">
          <a:xfrm>
            <a:off x="6705600" y="5715000"/>
            <a:ext cx="2000250" cy="684213"/>
          </a:xfrm>
          <a:prstGeom prst="rect">
            <a:avLst/>
          </a:prstGeom>
          <a:noFill/>
          <a:ln w="9525">
            <a:noFill/>
            <a:miter lim="800000"/>
            <a:headEnd/>
            <a:tailEnd/>
          </a:ln>
        </p:spPr>
      </p:pic>
      <p:pic>
        <p:nvPicPr>
          <p:cNvPr id="1026" name="Picture 2" descr="F:\automatic_pure_water_treatment_equipment.jpg"/>
          <p:cNvPicPr>
            <a:picLocks noChangeAspect="1" noChangeArrowheads="1"/>
          </p:cNvPicPr>
          <p:nvPr/>
        </p:nvPicPr>
        <p:blipFill>
          <a:blip r:embed="rId5" cstate="print"/>
          <a:srcRect/>
          <a:stretch>
            <a:fillRect/>
          </a:stretch>
        </p:blipFill>
        <p:spPr bwMode="auto">
          <a:xfrm>
            <a:off x="4876800" y="533400"/>
            <a:ext cx="2438400" cy="1447800"/>
          </a:xfrm>
          <a:prstGeom prst="rect">
            <a:avLst/>
          </a:prstGeom>
          <a:noFill/>
        </p:spPr>
      </p:pic>
      <p:pic>
        <p:nvPicPr>
          <p:cNvPr id="1027" name="Picture 3" descr="F:\SOP Perusahaan AMDK.jpg"/>
          <p:cNvPicPr>
            <a:picLocks noChangeAspect="1" noChangeArrowheads="1"/>
          </p:cNvPicPr>
          <p:nvPr/>
        </p:nvPicPr>
        <p:blipFill>
          <a:blip r:embed="rId6"/>
          <a:srcRect/>
          <a:stretch>
            <a:fillRect/>
          </a:stretch>
        </p:blipFill>
        <p:spPr bwMode="auto">
          <a:xfrm>
            <a:off x="609600" y="762000"/>
            <a:ext cx="2666998" cy="1142999"/>
          </a:xfrm>
          <a:prstGeom prst="rect">
            <a:avLst/>
          </a:prstGeom>
          <a:noFill/>
        </p:spPr>
      </p:pic>
      <p:pic>
        <p:nvPicPr>
          <p:cNvPr id="1028" name="Picture 4" descr="F:\air-minum.png"/>
          <p:cNvPicPr>
            <a:picLocks noChangeAspect="1" noChangeArrowheads="1"/>
          </p:cNvPicPr>
          <p:nvPr/>
        </p:nvPicPr>
        <p:blipFill>
          <a:blip r:embed="rId7"/>
          <a:srcRect/>
          <a:stretch>
            <a:fillRect/>
          </a:stretch>
        </p:blipFill>
        <p:spPr bwMode="auto">
          <a:xfrm>
            <a:off x="5181600" y="2209800"/>
            <a:ext cx="2069121" cy="909638"/>
          </a:xfrm>
          <a:prstGeom prst="rect">
            <a:avLst/>
          </a:prstGeom>
          <a:noFill/>
        </p:spPr>
      </p:pic>
      <p:pic>
        <p:nvPicPr>
          <p:cNvPr id="15" name="Picture 2" descr="F:\skema.jpg"/>
          <p:cNvPicPr>
            <a:picLocks noChangeAspect="1" noChangeArrowheads="1"/>
          </p:cNvPicPr>
          <p:nvPr/>
        </p:nvPicPr>
        <p:blipFill>
          <a:blip r:embed="rId8" cstate="print"/>
          <a:srcRect/>
          <a:stretch>
            <a:fillRect/>
          </a:stretch>
        </p:blipFill>
        <p:spPr bwMode="auto">
          <a:xfrm>
            <a:off x="705293" y="2006010"/>
            <a:ext cx="2961411" cy="1447800"/>
          </a:xfrm>
          <a:prstGeom prst="rect">
            <a:avLst/>
          </a:prstGeom>
          <a:noFill/>
        </p:spPr>
      </p:pic>
    </p:spTree>
  </p:cSld>
  <p:clrMapOvr>
    <a:masterClrMapping/>
  </p:clrMapOvr>
  <p:transition>
    <p:fade thruBlk="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457200" y="457200"/>
            <a:ext cx="8077200" cy="1066800"/>
          </a:xfrm>
        </p:spPr>
        <p:txBody>
          <a:bodyPr anchor="t"/>
          <a:lstStyle/>
          <a:p>
            <a:pPr algn="ctr" eaLnBrk="1" hangingPunct="1">
              <a:defRPr/>
            </a:pPr>
            <a:r>
              <a:rPr lang="en-US" altLang="zh-TW" sz="3200" b="1" dirty="0" smtClean="0">
                <a:solidFill>
                  <a:srgbClr val="0070C0"/>
                </a:solidFill>
                <a:effectLst>
                  <a:outerShdw blurRad="38100" dist="38100" dir="2700000" algn="tl">
                    <a:srgbClr val="C0C0C0"/>
                  </a:outerShdw>
                </a:effectLst>
                <a:latin typeface="AR JULIAN" pitchFamily="2" charset="0"/>
                <a:ea typeface="新細明體" pitchFamily="18" charset="-120"/>
              </a:rPr>
              <a:t>III. TATA CARA MEMPEROLEH SPPT SNI</a:t>
            </a:r>
            <a:br>
              <a:rPr lang="en-US" altLang="zh-TW" sz="3200" b="1" dirty="0" smtClean="0">
                <a:solidFill>
                  <a:srgbClr val="0070C0"/>
                </a:solidFill>
                <a:effectLst>
                  <a:outerShdw blurRad="38100" dist="38100" dir="2700000" algn="tl">
                    <a:srgbClr val="C0C0C0"/>
                  </a:outerShdw>
                </a:effectLst>
                <a:latin typeface="AR JULIAN" pitchFamily="2" charset="0"/>
                <a:ea typeface="新細明體" pitchFamily="18" charset="-120"/>
              </a:rPr>
            </a:br>
            <a:r>
              <a:rPr lang="en-US" altLang="zh-TW" sz="3200" b="1" dirty="0" err="1" smtClean="0">
                <a:solidFill>
                  <a:srgbClr val="0070C0"/>
                </a:solidFill>
                <a:effectLst>
                  <a:outerShdw blurRad="38100" dist="38100" dir="2700000" algn="tl">
                    <a:srgbClr val="C0C0C0"/>
                  </a:outerShdw>
                </a:effectLst>
                <a:latin typeface="Candara" pitchFamily="34" charset="0"/>
                <a:ea typeface="新細明體" pitchFamily="18" charset="-120"/>
              </a:rPr>
              <a:t>Tahap</a:t>
            </a:r>
            <a:r>
              <a:rPr lang="en-US" altLang="zh-TW" sz="3200" b="1" dirty="0" smtClean="0">
                <a:solidFill>
                  <a:srgbClr val="0070C0"/>
                </a:solidFill>
                <a:effectLst>
                  <a:outerShdw blurRad="38100" dist="38100" dir="2700000" algn="tl">
                    <a:srgbClr val="C0C0C0"/>
                  </a:outerShdw>
                </a:effectLst>
                <a:latin typeface="Candara" pitchFamily="34" charset="0"/>
                <a:ea typeface="新細明體" pitchFamily="18" charset="-120"/>
              </a:rPr>
              <a:t> II : </a:t>
            </a:r>
            <a:r>
              <a:rPr lang="en-US" altLang="zh-TW" sz="3200" b="1" dirty="0" err="1" smtClean="0">
                <a:solidFill>
                  <a:srgbClr val="0070C0"/>
                </a:solidFill>
                <a:effectLst>
                  <a:outerShdw blurRad="38100" dist="38100" dir="2700000" algn="tl">
                    <a:srgbClr val="C0C0C0"/>
                  </a:outerShdw>
                </a:effectLst>
                <a:latin typeface="Candara" pitchFamily="34" charset="0"/>
                <a:ea typeface="新細明體" pitchFamily="18" charset="-120"/>
              </a:rPr>
              <a:t>Determinasi</a:t>
            </a:r>
            <a:endParaRPr lang="en-US" altLang="zh-TW" sz="3200" b="1" dirty="0" smtClean="0">
              <a:solidFill>
                <a:srgbClr val="0070C0"/>
              </a:solidFill>
              <a:effectLst>
                <a:outerShdw blurRad="38100" dist="38100" dir="2700000" algn="tl">
                  <a:srgbClr val="C0C0C0"/>
                </a:outerShdw>
              </a:effectLst>
              <a:latin typeface="Candara" pitchFamily="34" charset="0"/>
              <a:ea typeface="新細明體" pitchFamily="18" charset="-120"/>
            </a:endParaRPr>
          </a:p>
        </p:txBody>
      </p:sp>
      <p:sp>
        <p:nvSpPr>
          <p:cNvPr id="15363" name="Rectangle 5"/>
          <p:cNvSpPr>
            <a:spLocks noGrp="1" noChangeArrowheads="1"/>
          </p:cNvSpPr>
          <p:nvPr>
            <p:ph idx="1"/>
          </p:nvPr>
        </p:nvSpPr>
        <p:spPr>
          <a:xfrm>
            <a:off x="381000" y="1066800"/>
            <a:ext cx="8458200" cy="5334000"/>
          </a:xfrm>
        </p:spPr>
        <p:txBody>
          <a:bodyPr/>
          <a:lstStyle/>
          <a:p>
            <a:pPr marL="511175" indent="-511175" eaLnBrk="1" hangingPunct="1">
              <a:buClr>
                <a:srgbClr val="002060"/>
              </a:buClr>
              <a:buFontTx/>
              <a:buNone/>
              <a:defRPr/>
            </a:pPr>
            <a:r>
              <a:rPr lang="en-US" sz="1700" dirty="0" smtClean="0">
                <a:latin typeface="Candara" pitchFamily="34" charset="0"/>
                <a:cs typeface="Arial" pitchFamily="34" charset="0"/>
              </a:rPr>
              <a:t> </a:t>
            </a:r>
          </a:p>
          <a:p>
            <a:pPr marL="511175" indent="-511175" eaLnBrk="1" hangingPunct="1">
              <a:spcAft>
                <a:spcPts val="600"/>
              </a:spcAft>
              <a:buClr>
                <a:srgbClr val="002060"/>
              </a:buClr>
              <a:buFontTx/>
              <a:buNone/>
              <a:defRPr/>
            </a:pPr>
            <a:r>
              <a:rPr lang="en-US" sz="1800" b="1" dirty="0" smtClean="0">
                <a:latin typeface="Candara" pitchFamily="34" charset="0"/>
              </a:rPr>
              <a:t>1.	Audit </a:t>
            </a:r>
            <a:r>
              <a:rPr lang="en-US" sz="1800" b="1" dirty="0" err="1" smtClean="0">
                <a:latin typeface="Candara" pitchFamily="34" charset="0"/>
              </a:rPr>
              <a:t>Kecukupan</a:t>
            </a:r>
            <a:r>
              <a:rPr lang="en-US" sz="1800" b="1" dirty="0" smtClean="0">
                <a:latin typeface="Candara" pitchFamily="34" charset="0"/>
              </a:rPr>
              <a:t> (Audit </a:t>
            </a:r>
            <a:r>
              <a:rPr lang="en-US" sz="1800" b="1" dirty="0" err="1" smtClean="0">
                <a:latin typeface="Candara" pitchFamily="34" charset="0"/>
              </a:rPr>
              <a:t>Tahap</a:t>
            </a:r>
            <a:r>
              <a:rPr lang="en-US" sz="1800" b="1" dirty="0" smtClean="0">
                <a:latin typeface="Candara" pitchFamily="34" charset="0"/>
              </a:rPr>
              <a:t> 1) </a:t>
            </a:r>
            <a:r>
              <a:rPr lang="en-US" sz="1800" b="1" dirty="0" err="1" smtClean="0">
                <a:latin typeface="Candara" pitchFamily="34" charset="0"/>
              </a:rPr>
              <a:t>untuk</a:t>
            </a:r>
            <a:r>
              <a:rPr lang="en-US" sz="1800" b="1" dirty="0" smtClean="0">
                <a:latin typeface="Candara" pitchFamily="34" charset="0"/>
              </a:rPr>
              <a:t> </a:t>
            </a:r>
            <a:r>
              <a:rPr lang="en-US" sz="1800" b="1" dirty="0" err="1" smtClean="0">
                <a:latin typeface="Candara" pitchFamily="34" charset="0"/>
              </a:rPr>
              <a:t>Tipe</a:t>
            </a:r>
            <a:r>
              <a:rPr lang="en-US" sz="1800" b="1" dirty="0" smtClean="0">
                <a:latin typeface="Candara" pitchFamily="34" charset="0"/>
              </a:rPr>
              <a:t> 4 </a:t>
            </a:r>
            <a:r>
              <a:rPr lang="en-US" sz="1800" b="1" dirty="0" err="1" smtClean="0">
                <a:latin typeface="Candara" pitchFamily="34" charset="0"/>
              </a:rPr>
              <a:t>dan</a:t>
            </a:r>
            <a:r>
              <a:rPr lang="en-US" sz="1800" b="1" dirty="0" smtClean="0">
                <a:latin typeface="Candara" pitchFamily="34" charset="0"/>
              </a:rPr>
              <a:t> </a:t>
            </a:r>
            <a:r>
              <a:rPr lang="en-US" sz="1800" b="1" dirty="0" err="1" smtClean="0">
                <a:latin typeface="Candara" pitchFamily="34" charset="0"/>
              </a:rPr>
              <a:t>Tipe</a:t>
            </a:r>
            <a:r>
              <a:rPr lang="en-US" sz="1800" b="1" dirty="0" smtClean="0">
                <a:latin typeface="Candara" pitchFamily="34" charset="0"/>
              </a:rPr>
              <a:t> 5</a:t>
            </a:r>
          </a:p>
          <a:p>
            <a:pPr lvl="1">
              <a:buClr>
                <a:srgbClr val="FF0000"/>
              </a:buClr>
              <a:buFont typeface="Wingdings" pitchFamily="2" charset="2"/>
              <a:buChar char="q"/>
              <a:defRPr/>
            </a:pPr>
            <a:r>
              <a:rPr lang="en-US" sz="1700" dirty="0" err="1" smtClean="0">
                <a:latin typeface="Candara" pitchFamily="34" charset="0"/>
              </a:rPr>
              <a:t>Untuk</a:t>
            </a:r>
            <a:r>
              <a:rPr lang="en-US" sz="1700" dirty="0" smtClean="0">
                <a:latin typeface="Candara" pitchFamily="34" charset="0"/>
              </a:rPr>
              <a:t> </a:t>
            </a:r>
            <a:r>
              <a:rPr lang="en-US" sz="1700" dirty="0" err="1" smtClean="0">
                <a:latin typeface="Candara" pitchFamily="34" charset="0"/>
              </a:rPr>
              <a:t>Tipe</a:t>
            </a:r>
            <a:r>
              <a:rPr lang="en-US" sz="1700" dirty="0" smtClean="0">
                <a:latin typeface="Candara" pitchFamily="34" charset="0"/>
              </a:rPr>
              <a:t> 5, </a:t>
            </a:r>
            <a:r>
              <a:rPr lang="en-US" sz="1700" dirty="0" err="1" smtClean="0">
                <a:latin typeface="Candara" pitchFamily="34" charset="0"/>
              </a:rPr>
              <a:t>dokumen</a:t>
            </a:r>
            <a:r>
              <a:rPr lang="en-US" sz="1700" dirty="0" smtClean="0">
                <a:latin typeface="Candara" pitchFamily="34" charset="0"/>
              </a:rPr>
              <a:t> SMM</a:t>
            </a:r>
            <a:r>
              <a:rPr lang="id-ID" sz="1700" dirty="0" smtClean="0">
                <a:latin typeface="Candara" pitchFamily="34" charset="0"/>
              </a:rPr>
              <a:t> untuk </a:t>
            </a:r>
            <a:r>
              <a:rPr lang="en-US" sz="1700" dirty="0" err="1" smtClean="0">
                <a:latin typeface="Candara" pitchFamily="34" charset="0"/>
              </a:rPr>
              <a:t>pemohon</a:t>
            </a:r>
            <a:r>
              <a:rPr lang="en-US" sz="1700" dirty="0" smtClean="0">
                <a:latin typeface="Candara" pitchFamily="34" charset="0"/>
              </a:rPr>
              <a:t> </a:t>
            </a:r>
            <a:r>
              <a:rPr lang="id-ID" sz="1700" dirty="0" smtClean="0">
                <a:latin typeface="Candara" pitchFamily="34" charset="0"/>
              </a:rPr>
              <a:t>dari</a:t>
            </a:r>
            <a:r>
              <a:rPr lang="en-US" sz="1700" dirty="0" smtClean="0">
                <a:latin typeface="Candara" pitchFamily="34" charset="0"/>
              </a:rPr>
              <a:t> </a:t>
            </a:r>
            <a:r>
              <a:rPr lang="en-US" sz="1700" dirty="0" err="1" smtClean="0">
                <a:latin typeface="Candara" pitchFamily="34" charset="0"/>
              </a:rPr>
              <a:t>luar</a:t>
            </a:r>
            <a:r>
              <a:rPr lang="en-US" sz="1700" dirty="0" smtClean="0">
                <a:latin typeface="Candara" pitchFamily="34" charset="0"/>
              </a:rPr>
              <a:t> </a:t>
            </a:r>
            <a:r>
              <a:rPr lang="en-US" sz="1700" dirty="0" err="1" smtClean="0">
                <a:latin typeface="Candara" pitchFamily="34" charset="0"/>
              </a:rPr>
              <a:t>negeri</a:t>
            </a:r>
            <a:r>
              <a:rPr lang="en-US" sz="1700" dirty="0" smtClean="0">
                <a:latin typeface="Candara" pitchFamily="34" charset="0"/>
              </a:rPr>
              <a:t> </a:t>
            </a:r>
            <a:r>
              <a:rPr lang="en-US" sz="1700" dirty="0" err="1" smtClean="0">
                <a:latin typeface="Candara" pitchFamily="34" charset="0"/>
              </a:rPr>
              <a:t>diterjemahkan</a:t>
            </a:r>
            <a:r>
              <a:rPr lang="en-US" sz="1700" dirty="0" smtClean="0">
                <a:latin typeface="Candara" pitchFamily="34" charset="0"/>
              </a:rPr>
              <a:t> </a:t>
            </a:r>
            <a:r>
              <a:rPr lang="en-US" sz="1700" dirty="0" err="1" smtClean="0">
                <a:latin typeface="Candara" pitchFamily="34" charset="0"/>
              </a:rPr>
              <a:t>dalam</a:t>
            </a:r>
            <a:r>
              <a:rPr lang="en-US" sz="1700" dirty="0" smtClean="0">
                <a:latin typeface="Candara" pitchFamily="34" charset="0"/>
              </a:rPr>
              <a:t> </a:t>
            </a:r>
            <a:r>
              <a:rPr lang="en-US" sz="1700" dirty="0" err="1" smtClean="0">
                <a:latin typeface="Candara" pitchFamily="34" charset="0"/>
              </a:rPr>
              <a:t>bahasa</a:t>
            </a:r>
            <a:r>
              <a:rPr lang="en-US" sz="1700" dirty="0" smtClean="0">
                <a:latin typeface="Candara" pitchFamily="34" charset="0"/>
              </a:rPr>
              <a:t> Indonesia </a:t>
            </a:r>
            <a:r>
              <a:rPr lang="en-US" sz="1700" dirty="0" err="1" smtClean="0">
                <a:latin typeface="Candara" pitchFamily="34" charset="0"/>
              </a:rPr>
              <a:t>oleh</a:t>
            </a:r>
            <a:r>
              <a:rPr lang="en-US" sz="1700" dirty="0" smtClean="0">
                <a:latin typeface="Candara" pitchFamily="34" charset="0"/>
              </a:rPr>
              <a:t> </a:t>
            </a:r>
            <a:r>
              <a:rPr lang="en-US" sz="1700" dirty="0" err="1" smtClean="0">
                <a:latin typeface="Candara" pitchFamily="34" charset="0"/>
              </a:rPr>
              <a:t>penterjemah</a:t>
            </a:r>
            <a:r>
              <a:rPr lang="en-US" sz="1700" dirty="0" smtClean="0">
                <a:latin typeface="Candara" pitchFamily="34" charset="0"/>
              </a:rPr>
              <a:t> </a:t>
            </a:r>
            <a:r>
              <a:rPr lang="en-US" sz="1700" dirty="0" err="1" smtClean="0">
                <a:latin typeface="Candara" pitchFamily="34" charset="0"/>
              </a:rPr>
              <a:t>tersumpah</a:t>
            </a:r>
            <a:endParaRPr lang="en-US" sz="1700" dirty="0" smtClean="0">
              <a:latin typeface="Candara" pitchFamily="34" charset="0"/>
            </a:endParaRPr>
          </a:p>
          <a:p>
            <a:pPr lvl="1">
              <a:buClr>
                <a:srgbClr val="FF0000"/>
              </a:buClr>
              <a:buFont typeface="Wingdings" pitchFamily="2" charset="2"/>
              <a:buChar char="q"/>
              <a:defRPr/>
            </a:pPr>
            <a:r>
              <a:rPr lang="en-US" sz="1700" dirty="0" err="1" smtClean="0">
                <a:latin typeface="Candara" pitchFamily="34" charset="0"/>
              </a:rPr>
              <a:t>Untuk</a:t>
            </a:r>
            <a:r>
              <a:rPr lang="en-US" sz="1700" dirty="0" smtClean="0">
                <a:latin typeface="Candara" pitchFamily="34" charset="0"/>
              </a:rPr>
              <a:t> </a:t>
            </a:r>
            <a:r>
              <a:rPr lang="en-US" sz="1700" dirty="0" err="1" smtClean="0">
                <a:latin typeface="Candara" pitchFamily="34" charset="0"/>
              </a:rPr>
              <a:t>Tipe</a:t>
            </a:r>
            <a:r>
              <a:rPr lang="en-US" sz="1700" dirty="0" smtClean="0">
                <a:latin typeface="Candara" pitchFamily="34" charset="0"/>
              </a:rPr>
              <a:t> 4, </a:t>
            </a:r>
            <a:r>
              <a:rPr lang="en-US" sz="1700" dirty="0" err="1" smtClean="0">
                <a:latin typeface="Candara" pitchFamily="34" charset="0"/>
              </a:rPr>
              <a:t>dokumen</a:t>
            </a:r>
            <a:r>
              <a:rPr lang="en-US" sz="1700" dirty="0" smtClean="0">
                <a:latin typeface="Candara" pitchFamily="34" charset="0"/>
              </a:rPr>
              <a:t> </a:t>
            </a:r>
            <a:r>
              <a:rPr lang="en-US" sz="1700" dirty="0" err="1" smtClean="0">
                <a:latin typeface="Candara" pitchFamily="34" charset="0"/>
              </a:rPr>
              <a:t>Pernyataan</a:t>
            </a:r>
            <a:r>
              <a:rPr lang="en-US" sz="1700" dirty="0" smtClean="0">
                <a:latin typeface="Candara" pitchFamily="34" charset="0"/>
              </a:rPr>
              <a:t> </a:t>
            </a:r>
            <a:r>
              <a:rPr lang="id-ID" sz="1700" dirty="0" smtClean="0">
                <a:latin typeface="Candara" pitchFamily="34" charset="0"/>
              </a:rPr>
              <a:t>Sendiri </a:t>
            </a:r>
            <a:r>
              <a:rPr lang="en-US" sz="1700" dirty="0" err="1" smtClean="0">
                <a:latin typeface="Candara" pitchFamily="34" charset="0"/>
              </a:rPr>
              <a:t>Penerapan</a:t>
            </a:r>
            <a:r>
              <a:rPr lang="en-US" sz="1700" dirty="0" smtClean="0">
                <a:latin typeface="Candara" pitchFamily="34" charset="0"/>
              </a:rPr>
              <a:t> CPPOB</a:t>
            </a:r>
          </a:p>
          <a:p>
            <a:pPr lvl="1">
              <a:spcAft>
                <a:spcPts val="600"/>
              </a:spcAft>
              <a:buClr>
                <a:srgbClr val="FF0000"/>
              </a:buClr>
              <a:buFont typeface="Wingdings" pitchFamily="2" charset="2"/>
              <a:buChar char="q"/>
              <a:defRPr/>
            </a:pPr>
            <a:r>
              <a:rPr lang="en-US" sz="1700" dirty="0" err="1" smtClean="0">
                <a:latin typeface="Candara" pitchFamily="34" charset="0"/>
              </a:rPr>
              <a:t>Peralatan</a:t>
            </a:r>
            <a:r>
              <a:rPr lang="en-US" sz="1700" dirty="0" smtClean="0">
                <a:latin typeface="Candara" pitchFamily="34" charset="0"/>
              </a:rPr>
              <a:t> </a:t>
            </a:r>
            <a:r>
              <a:rPr lang="en-US" sz="1700" dirty="0" err="1" smtClean="0">
                <a:latin typeface="Candara" pitchFamily="34" charset="0"/>
              </a:rPr>
              <a:t>produksi</a:t>
            </a:r>
            <a:r>
              <a:rPr lang="id-ID" sz="1700" dirty="0" smtClean="0">
                <a:latin typeface="Candara" pitchFamily="34" charset="0"/>
              </a:rPr>
              <a:t> minimal:</a:t>
            </a:r>
            <a:endParaRPr lang="en-US" sz="1700" dirty="0" smtClean="0">
              <a:latin typeface="Candara" pitchFamily="34" charset="0"/>
            </a:endParaRPr>
          </a:p>
          <a:p>
            <a:pPr lvl="1">
              <a:buClr>
                <a:srgbClr val="FF0000"/>
              </a:buClr>
              <a:buFont typeface="Wingdings" pitchFamily="2" charset="2"/>
              <a:buChar char="Ø"/>
              <a:defRPr/>
            </a:pPr>
            <a:r>
              <a:rPr lang="id-ID" sz="1700" dirty="0" smtClean="0">
                <a:latin typeface="Candara" pitchFamily="34" charset="0"/>
              </a:rPr>
              <a:t>Air Mineral = Bak/tanki penampung air baku – alat penyaring makrofilter, mikrofilter dan/atau uv ionizer – Peralatan pengolahan air – Alat pencuci kemasan   –  Alat pengisian dan penutup kemasan – Tanki pengangkutan (untuk air yang diperoleh dari luar pabrik)</a:t>
            </a:r>
          </a:p>
          <a:p>
            <a:pPr lvl="1">
              <a:buClr>
                <a:srgbClr val="FF0000"/>
              </a:buClr>
              <a:buFont typeface="Wingdings" pitchFamily="2" charset="2"/>
              <a:buChar char="Ø"/>
              <a:defRPr/>
            </a:pPr>
            <a:r>
              <a:rPr lang="id-ID" sz="1700" dirty="0" smtClean="0">
                <a:latin typeface="Candara" pitchFamily="34" charset="0"/>
              </a:rPr>
              <a:t>Air Demineral = Peralatan air mineral ditambah dengan unit membran RO, destilasi atau deionisasi.</a:t>
            </a:r>
          </a:p>
          <a:p>
            <a:pPr lvl="1">
              <a:buClr>
                <a:srgbClr val="FF0000"/>
              </a:buClr>
              <a:buFont typeface="Wingdings" pitchFamily="2" charset="2"/>
              <a:buChar char="Ø"/>
              <a:defRPr/>
            </a:pPr>
            <a:r>
              <a:rPr lang="id-ID" sz="1700" dirty="0" smtClean="0">
                <a:latin typeface="Candara" pitchFamily="34" charset="0"/>
              </a:rPr>
              <a:t>Air mineral alami = Alat penyaring dan alat pencuci kemasanjika dibutuhkan, mesin pengisian serta penutup kemasan.</a:t>
            </a:r>
          </a:p>
          <a:p>
            <a:pPr lvl="1">
              <a:buClr>
                <a:srgbClr val="FF0000"/>
              </a:buClr>
              <a:buFont typeface="Wingdings" pitchFamily="2" charset="2"/>
              <a:buChar char="Ø"/>
              <a:defRPr/>
            </a:pPr>
            <a:r>
              <a:rPr lang="id-ID" sz="1700" dirty="0" smtClean="0">
                <a:latin typeface="Candara" pitchFamily="34" charset="0"/>
              </a:rPr>
              <a:t>Air minum embun = Alat pengambil udara – Alat filtrasi udara – Alat pengembunan udara – tanki penampungan air embun – alat penyaring karbon aktifdan mikrofilter – Alat desinfeksi – Alat pencuci kemasan – Alat pengisian dan penutup kemasan –  Alat pengepakan </a:t>
            </a:r>
            <a:r>
              <a:rPr lang="en-US" sz="1700" dirty="0" smtClean="0">
                <a:latin typeface="Candara" pitchFamily="34" charset="0"/>
              </a:rPr>
              <a:t>		</a:t>
            </a:r>
          </a:p>
          <a:p>
            <a:pPr>
              <a:buFontTx/>
              <a:buNone/>
              <a:defRPr/>
            </a:pPr>
            <a:endParaRPr lang="en-US" sz="1700" dirty="0" smtClean="0">
              <a:latin typeface="Candara" pitchFamily="34" charset="0"/>
            </a:endParaRPr>
          </a:p>
          <a:p>
            <a:pPr>
              <a:buFontTx/>
              <a:buNone/>
              <a:defRPr/>
            </a:pPr>
            <a:endParaRPr lang="en-US" sz="1700" dirty="0" smtClean="0">
              <a:latin typeface="Candara" pitchFamily="34" charset="0"/>
            </a:endParaRPr>
          </a:p>
          <a:p>
            <a:pPr lvl="1">
              <a:buClr>
                <a:schemeClr val="tx2"/>
              </a:buClr>
              <a:buFont typeface="Palatino Linotype" pitchFamily="18" charset="0"/>
              <a:buNone/>
              <a:defRPr/>
            </a:pPr>
            <a:endParaRPr lang="en-US" sz="1700" dirty="0" smtClean="0">
              <a:latin typeface="Candara" pitchFamily="34" charset="0"/>
            </a:endParaRPr>
          </a:p>
          <a:p>
            <a:pPr marL="514350" indent="-457200">
              <a:buClr>
                <a:schemeClr val="accent4"/>
              </a:buClr>
              <a:buSzPct val="100000"/>
              <a:buFontTx/>
              <a:buNone/>
              <a:defRPr/>
            </a:pPr>
            <a:endParaRPr lang="en-US" sz="1700" b="1" dirty="0" smtClean="0">
              <a:latin typeface="Candara" pitchFamily="34" charset="0"/>
            </a:endParaRPr>
          </a:p>
          <a:p>
            <a:pPr marL="514350" indent="-457200">
              <a:buClr>
                <a:schemeClr val="accent4"/>
              </a:buClr>
              <a:buSzPct val="100000"/>
              <a:buFontTx/>
              <a:buAutoNum type="arabicPeriod" startAt="3"/>
              <a:defRPr/>
            </a:pPr>
            <a:endParaRPr lang="en-US" sz="1700" dirty="0" smtClean="0">
              <a:latin typeface="Candara" pitchFamily="34" charset="0"/>
            </a:endParaRPr>
          </a:p>
          <a:p>
            <a:pPr>
              <a:buClr>
                <a:srgbClr val="FF0000"/>
              </a:buClr>
              <a:buFontTx/>
              <a:buNone/>
              <a:defRPr/>
            </a:pPr>
            <a:r>
              <a:rPr lang="en-US" sz="1700" dirty="0" smtClean="0">
                <a:latin typeface="Candara" pitchFamily="34" charset="0"/>
              </a:rPr>
              <a:t>	</a:t>
            </a:r>
            <a:endParaRPr lang="en-US" sz="1700" dirty="0" smtClean="0">
              <a:latin typeface="Candara" pitchFamily="34" charset="0"/>
              <a:cs typeface="Arial" pitchFamily="34" charset="0"/>
            </a:endParaRPr>
          </a:p>
          <a:p>
            <a:pPr marL="457200" indent="-457200" eaLnBrk="1" hangingPunct="1">
              <a:buClr>
                <a:srgbClr val="002060"/>
              </a:buClr>
              <a:buFontTx/>
              <a:buNone/>
              <a:defRPr/>
            </a:pPr>
            <a:endParaRPr lang="en-US" sz="1700" dirty="0" smtClean="0">
              <a:solidFill>
                <a:srgbClr val="002060"/>
              </a:solidFill>
              <a:latin typeface="Candara" pitchFamily="34" charset="0"/>
            </a:endParaRPr>
          </a:p>
        </p:txBody>
      </p:sp>
      <p:sp>
        <p:nvSpPr>
          <p:cNvPr id="11" name="Slide Number Placeholder 10"/>
          <p:cNvSpPr>
            <a:spLocks noGrp="1"/>
          </p:cNvSpPr>
          <p:nvPr>
            <p:ph type="sldNum" sz="quarter" idx="12"/>
          </p:nvPr>
        </p:nvSpPr>
        <p:spPr/>
        <p:txBody>
          <a:bodyPr/>
          <a:lstStyle/>
          <a:p>
            <a:pPr>
              <a:defRPr/>
            </a:pPr>
            <a:fld id="{C2F069AA-CDED-4468-A1D4-0840ACFEE6B4}" type="slidenum">
              <a:rPr lang="en-US" smtClean="0"/>
              <a:pPr>
                <a:defRPr/>
              </a:pPr>
              <a:t>10</a:t>
            </a:fld>
            <a:endParaRPr lang="en-US"/>
          </a:p>
        </p:txBody>
      </p:sp>
      <p:pic>
        <p:nvPicPr>
          <p:cNvPr id="22533" name="Picture 6"/>
          <p:cNvPicPr>
            <a:picLocks noChangeAspect="1" noChangeArrowheads="1"/>
          </p:cNvPicPr>
          <p:nvPr/>
        </p:nvPicPr>
        <p:blipFill>
          <a:blip r:embed="rId3">
            <a:clrChange>
              <a:clrFrom>
                <a:srgbClr val="000000"/>
              </a:clrFrom>
              <a:clrTo>
                <a:srgbClr val="000000">
                  <a:alpha val="0"/>
                </a:srgbClr>
              </a:clrTo>
            </a:clrChange>
          </a:blip>
          <a:srcRect/>
          <a:stretch>
            <a:fillRect/>
          </a:stretch>
        </p:blipFill>
        <p:spPr bwMode="auto">
          <a:xfrm>
            <a:off x="6553200" y="6172200"/>
            <a:ext cx="1600200" cy="533400"/>
          </a:xfrm>
          <a:prstGeom prst="rect">
            <a:avLst/>
          </a:prstGeom>
          <a:noFill/>
          <a:ln w="9525">
            <a:noFill/>
            <a:miter lim="800000"/>
            <a:headEnd/>
            <a:tailEnd/>
          </a:ln>
        </p:spPr>
      </p:pic>
    </p:spTree>
  </p:cSld>
  <p:clrMapOvr>
    <a:masterClrMapping/>
  </p:clrMapOvr>
  <p:transition>
    <p:fade thruBlk="1"/>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457200" y="457200"/>
            <a:ext cx="8077200" cy="1066800"/>
          </a:xfrm>
        </p:spPr>
        <p:txBody>
          <a:bodyPr anchor="t"/>
          <a:lstStyle/>
          <a:p>
            <a:pPr algn="ctr" eaLnBrk="1" hangingPunct="1">
              <a:defRPr/>
            </a:pPr>
            <a:r>
              <a:rPr lang="en-US" altLang="zh-TW" sz="3200" b="1" dirty="0" smtClean="0">
                <a:solidFill>
                  <a:srgbClr val="0070C0"/>
                </a:solidFill>
                <a:effectLst>
                  <a:outerShdw blurRad="38100" dist="38100" dir="2700000" algn="tl">
                    <a:srgbClr val="C0C0C0"/>
                  </a:outerShdw>
                </a:effectLst>
                <a:latin typeface="AR JULIAN" pitchFamily="2" charset="0"/>
                <a:ea typeface="新細明體" pitchFamily="18" charset="-120"/>
              </a:rPr>
              <a:t>III. TATA CARA MEMPEROLEH SPPT SNI</a:t>
            </a:r>
            <a:br>
              <a:rPr lang="en-US" altLang="zh-TW" sz="3200" b="1" dirty="0" smtClean="0">
                <a:solidFill>
                  <a:srgbClr val="0070C0"/>
                </a:solidFill>
                <a:effectLst>
                  <a:outerShdw blurRad="38100" dist="38100" dir="2700000" algn="tl">
                    <a:srgbClr val="C0C0C0"/>
                  </a:outerShdw>
                </a:effectLst>
                <a:latin typeface="AR JULIAN" pitchFamily="2" charset="0"/>
                <a:ea typeface="新細明體" pitchFamily="18" charset="-120"/>
              </a:rPr>
            </a:br>
            <a:r>
              <a:rPr lang="en-US" altLang="zh-TW" sz="3200" b="1" dirty="0" err="1" smtClean="0">
                <a:solidFill>
                  <a:srgbClr val="0070C0"/>
                </a:solidFill>
                <a:effectLst>
                  <a:outerShdw blurRad="38100" dist="38100" dir="2700000" algn="tl">
                    <a:srgbClr val="C0C0C0"/>
                  </a:outerShdw>
                </a:effectLst>
                <a:latin typeface="Candara" pitchFamily="34" charset="0"/>
                <a:ea typeface="新細明體" pitchFamily="18" charset="-120"/>
              </a:rPr>
              <a:t>Tahap</a:t>
            </a:r>
            <a:r>
              <a:rPr lang="en-US" altLang="zh-TW" sz="3200" b="1" dirty="0" smtClean="0">
                <a:solidFill>
                  <a:srgbClr val="0070C0"/>
                </a:solidFill>
                <a:effectLst>
                  <a:outerShdw blurRad="38100" dist="38100" dir="2700000" algn="tl">
                    <a:srgbClr val="C0C0C0"/>
                  </a:outerShdw>
                </a:effectLst>
                <a:latin typeface="Candara" pitchFamily="34" charset="0"/>
                <a:ea typeface="新細明體" pitchFamily="18" charset="-120"/>
              </a:rPr>
              <a:t> II : </a:t>
            </a:r>
            <a:r>
              <a:rPr lang="en-US" altLang="zh-TW" sz="3200" b="1" dirty="0" err="1" smtClean="0">
                <a:solidFill>
                  <a:srgbClr val="0070C0"/>
                </a:solidFill>
                <a:effectLst>
                  <a:outerShdw blurRad="38100" dist="38100" dir="2700000" algn="tl">
                    <a:srgbClr val="C0C0C0"/>
                  </a:outerShdw>
                </a:effectLst>
                <a:latin typeface="Candara" pitchFamily="34" charset="0"/>
                <a:ea typeface="新細明體" pitchFamily="18" charset="-120"/>
              </a:rPr>
              <a:t>Determinasi</a:t>
            </a:r>
            <a:endParaRPr lang="en-US" altLang="zh-TW" sz="3200" b="1" dirty="0" smtClean="0">
              <a:solidFill>
                <a:srgbClr val="0070C0"/>
              </a:solidFill>
              <a:effectLst>
                <a:outerShdw blurRad="38100" dist="38100" dir="2700000" algn="tl">
                  <a:srgbClr val="C0C0C0"/>
                </a:outerShdw>
              </a:effectLst>
              <a:latin typeface="Candara" pitchFamily="34" charset="0"/>
              <a:ea typeface="新細明體" pitchFamily="18" charset="-120"/>
            </a:endParaRPr>
          </a:p>
        </p:txBody>
      </p:sp>
      <p:sp>
        <p:nvSpPr>
          <p:cNvPr id="15363" name="Rectangle 5"/>
          <p:cNvSpPr>
            <a:spLocks noGrp="1" noChangeArrowheads="1"/>
          </p:cNvSpPr>
          <p:nvPr>
            <p:ph idx="1"/>
          </p:nvPr>
        </p:nvSpPr>
        <p:spPr>
          <a:xfrm>
            <a:off x="381000" y="1600200"/>
            <a:ext cx="8458200" cy="5181600"/>
          </a:xfrm>
        </p:spPr>
        <p:txBody>
          <a:bodyPr/>
          <a:lstStyle/>
          <a:p>
            <a:pPr marL="511175" indent="-511175" eaLnBrk="1" hangingPunct="1">
              <a:spcAft>
                <a:spcPts val="600"/>
              </a:spcAft>
              <a:buClr>
                <a:srgbClr val="002060"/>
              </a:buClr>
              <a:buFontTx/>
              <a:buNone/>
              <a:defRPr/>
            </a:pPr>
            <a:r>
              <a:rPr lang="en-US" sz="1800" b="1" dirty="0" smtClean="0">
                <a:latin typeface="Candara" pitchFamily="34" charset="0"/>
                <a:cs typeface="Arial" pitchFamily="34" charset="0"/>
              </a:rPr>
              <a:t> 2</a:t>
            </a:r>
            <a:r>
              <a:rPr lang="en-US" sz="1800" b="1" dirty="0" smtClean="0">
                <a:latin typeface="Candara" pitchFamily="34" charset="0"/>
              </a:rPr>
              <a:t>.	Audit </a:t>
            </a:r>
            <a:r>
              <a:rPr lang="en-US" sz="1800" b="1" dirty="0" err="1" smtClean="0">
                <a:latin typeface="Candara" pitchFamily="34" charset="0"/>
              </a:rPr>
              <a:t>Tahap</a:t>
            </a:r>
            <a:r>
              <a:rPr lang="en-US" sz="1800" b="1" dirty="0" smtClean="0">
                <a:latin typeface="Candara" pitchFamily="34" charset="0"/>
              </a:rPr>
              <a:t> 2</a:t>
            </a:r>
          </a:p>
          <a:p>
            <a:pPr lvl="1">
              <a:buClr>
                <a:srgbClr val="FF0000"/>
              </a:buClr>
              <a:buFont typeface="Wingdings" pitchFamily="2" charset="2"/>
              <a:buChar char="q"/>
              <a:defRPr/>
            </a:pPr>
            <a:r>
              <a:rPr lang="en-US" sz="1700" dirty="0" err="1" smtClean="0">
                <a:latin typeface="Candara" pitchFamily="34" charset="0"/>
              </a:rPr>
              <a:t>Untuk</a:t>
            </a:r>
            <a:r>
              <a:rPr lang="en-US" sz="1700" dirty="0" smtClean="0">
                <a:latin typeface="Candara" pitchFamily="34" charset="0"/>
              </a:rPr>
              <a:t> </a:t>
            </a:r>
            <a:r>
              <a:rPr lang="en-US" sz="1700" dirty="0" err="1" smtClean="0">
                <a:latin typeface="Candara" pitchFamily="34" charset="0"/>
              </a:rPr>
              <a:t>Tipe</a:t>
            </a:r>
            <a:r>
              <a:rPr lang="en-US" sz="1700" dirty="0" smtClean="0">
                <a:latin typeface="Candara" pitchFamily="34" charset="0"/>
              </a:rPr>
              <a:t> 5, </a:t>
            </a:r>
            <a:r>
              <a:rPr lang="en-US" sz="1700" dirty="0" err="1" smtClean="0">
                <a:latin typeface="Candara" pitchFamily="34" charset="0"/>
              </a:rPr>
              <a:t>dilakukan</a:t>
            </a:r>
            <a:r>
              <a:rPr lang="en-US" sz="1700" dirty="0" smtClean="0">
                <a:latin typeface="Candara" pitchFamily="34" charset="0"/>
              </a:rPr>
              <a:t> AUDIT KESESUAIAN </a:t>
            </a:r>
            <a:r>
              <a:rPr lang="en-US" sz="1700" dirty="0" err="1" smtClean="0">
                <a:latin typeface="Candara" pitchFamily="34" charset="0"/>
              </a:rPr>
              <a:t>oleh</a:t>
            </a:r>
            <a:r>
              <a:rPr lang="en-US" sz="1700" dirty="0" smtClean="0">
                <a:latin typeface="Candara" pitchFamily="34" charset="0"/>
              </a:rPr>
              <a:t> Tim Auditor</a:t>
            </a:r>
          </a:p>
          <a:p>
            <a:pPr lvl="1">
              <a:buClr>
                <a:srgbClr val="FF0000"/>
              </a:buClr>
              <a:buFont typeface="Palatino Linotype" pitchFamily="18" charset="0"/>
              <a:buNone/>
              <a:defRPr/>
            </a:pPr>
            <a:r>
              <a:rPr lang="en-US" sz="1700" dirty="0" smtClean="0">
                <a:latin typeface="Candara" pitchFamily="34" charset="0"/>
              </a:rPr>
              <a:t>	-   Auditor </a:t>
            </a:r>
            <a:r>
              <a:rPr lang="en-US" sz="1700" dirty="0" err="1" smtClean="0">
                <a:latin typeface="Candara" pitchFamily="34" charset="0"/>
              </a:rPr>
              <a:t>memastikan</a:t>
            </a:r>
            <a:r>
              <a:rPr lang="en-US" sz="1700" dirty="0" smtClean="0">
                <a:latin typeface="Candara" pitchFamily="34" charset="0"/>
              </a:rPr>
              <a:t> </a:t>
            </a:r>
            <a:r>
              <a:rPr lang="id-ID" sz="1700" dirty="0" smtClean="0">
                <a:latin typeface="Candara" pitchFamily="34" charset="0"/>
              </a:rPr>
              <a:t>rencana </a:t>
            </a:r>
            <a:r>
              <a:rPr lang="en-US" sz="1700" dirty="0" smtClean="0">
                <a:latin typeface="Candara" pitchFamily="34" charset="0"/>
              </a:rPr>
              <a:t>audit (</a:t>
            </a:r>
            <a:r>
              <a:rPr lang="en-US" sz="1700" i="1" dirty="0" smtClean="0">
                <a:latin typeface="Candara" pitchFamily="34" charset="0"/>
              </a:rPr>
              <a:t>audit plan</a:t>
            </a:r>
            <a:r>
              <a:rPr lang="en-US" sz="1700" dirty="0" smtClean="0">
                <a:latin typeface="Candara" pitchFamily="34" charset="0"/>
              </a:rPr>
              <a:t>) </a:t>
            </a:r>
            <a:r>
              <a:rPr lang="en-US" sz="1700" dirty="0" err="1" smtClean="0">
                <a:latin typeface="Candara" pitchFamily="34" charset="0"/>
              </a:rPr>
              <a:t>dan</a:t>
            </a:r>
            <a:r>
              <a:rPr lang="en-US" sz="1700" dirty="0" smtClean="0">
                <a:latin typeface="Candara" pitchFamily="34" charset="0"/>
              </a:rPr>
              <a:t> </a:t>
            </a:r>
            <a:r>
              <a:rPr lang="en-US" sz="1700" dirty="0" err="1" smtClean="0">
                <a:latin typeface="Candara" pitchFamily="34" charset="0"/>
              </a:rPr>
              <a:t>rencana</a:t>
            </a:r>
            <a:r>
              <a:rPr lang="en-US" sz="1700" dirty="0" smtClean="0">
                <a:latin typeface="Candara" pitchFamily="34" charset="0"/>
              </a:rPr>
              <a:t> </a:t>
            </a:r>
            <a:r>
              <a:rPr lang="id-ID" sz="1700" dirty="0" smtClean="0">
                <a:latin typeface="Candara" pitchFamily="34" charset="0"/>
              </a:rPr>
              <a:t>pengambilan </a:t>
            </a:r>
            <a:r>
              <a:rPr lang="en-US" sz="1700" dirty="0" smtClean="0">
                <a:latin typeface="Candara" pitchFamily="34" charset="0"/>
              </a:rPr>
              <a:t> 	</a:t>
            </a:r>
            <a:r>
              <a:rPr lang="id-ID" sz="1700" dirty="0" smtClean="0">
                <a:latin typeface="Candara" pitchFamily="34" charset="0"/>
              </a:rPr>
              <a:t>contoh (</a:t>
            </a:r>
            <a:r>
              <a:rPr lang="id-ID" sz="1700" i="1" dirty="0" smtClean="0">
                <a:latin typeface="Candara" pitchFamily="34" charset="0"/>
              </a:rPr>
              <a:t>sampling plan</a:t>
            </a:r>
            <a:r>
              <a:rPr lang="id-ID" sz="1700" dirty="0" smtClean="0">
                <a:latin typeface="Candara" pitchFamily="34" charset="0"/>
              </a:rPr>
              <a:t>)</a:t>
            </a:r>
          </a:p>
          <a:p>
            <a:pPr lvl="1">
              <a:buClr>
                <a:srgbClr val="FF0000"/>
              </a:buClr>
              <a:buFont typeface="Palatino Linotype" pitchFamily="18" charset="0"/>
              <a:buNone/>
              <a:defRPr/>
            </a:pPr>
            <a:r>
              <a:rPr lang="id-ID" sz="1700" dirty="0" smtClean="0">
                <a:latin typeface="Candara" pitchFamily="34" charset="0"/>
              </a:rPr>
              <a:t>      -  Dilakukan verifikasi lapangan terhadap penerapan CPPOB/GMP</a:t>
            </a:r>
          </a:p>
          <a:p>
            <a:pPr lvl="1">
              <a:spcAft>
                <a:spcPts val="600"/>
              </a:spcAft>
              <a:buClr>
                <a:srgbClr val="FF0000"/>
              </a:buClr>
              <a:buFont typeface="Palatino Linotype" pitchFamily="18" charset="0"/>
              <a:buNone/>
              <a:defRPr/>
            </a:pPr>
            <a:r>
              <a:rPr lang="en-US" sz="1700" dirty="0" smtClean="0">
                <a:latin typeface="Candara" pitchFamily="34" charset="0"/>
              </a:rPr>
              <a:t>	-   Paling </a:t>
            </a:r>
            <a:r>
              <a:rPr lang="en-US" sz="1700" dirty="0" err="1" smtClean="0">
                <a:latin typeface="Candara" pitchFamily="34" charset="0"/>
              </a:rPr>
              <a:t>sedikit</a:t>
            </a:r>
            <a:r>
              <a:rPr lang="en-US" sz="1700" dirty="0" smtClean="0">
                <a:latin typeface="Candara" pitchFamily="34" charset="0"/>
              </a:rPr>
              <a:t> 1 </a:t>
            </a:r>
            <a:r>
              <a:rPr lang="en-US" sz="1700" dirty="0" err="1" smtClean="0">
                <a:latin typeface="Candara" pitchFamily="34" charset="0"/>
              </a:rPr>
              <a:t>orang</a:t>
            </a:r>
            <a:r>
              <a:rPr lang="en-US" sz="1700" dirty="0" smtClean="0">
                <a:latin typeface="Candara" pitchFamily="34" charset="0"/>
              </a:rPr>
              <a:t> </a:t>
            </a:r>
            <a:r>
              <a:rPr lang="en-US" sz="1700" dirty="0" err="1" smtClean="0">
                <a:latin typeface="Candara" pitchFamily="34" charset="0"/>
              </a:rPr>
              <a:t>dari</a:t>
            </a:r>
            <a:r>
              <a:rPr lang="en-US" sz="1700" dirty="0" smtClean="0">
                <a:latin typeface="Candara" pitchFamily="34" charset="0"/>
              </a:rPr>
              <a:t> </a:t>
            </a:r>
            <a:r>
              <a:rPr lang="en-US" sz="1700" dirty="0" err="1" smtClean="0">
                <a:latin typeface="Candara" pitchFamily="34" charset="0"/>
              </a:rPr>
              <a:t>tim</a:t>
            </a:r>
            <a:r>
              <a:rPr lang="en-US" sz="1700" dirty="0" smtClean="0">
                <a:latin typeface="Candara" pitchFamily="34" charset="0"/>
              </a:rPr>
              <a:t> auditor </a:t>
            </a:r>
            <a:r>
              <a:rPr lang="en-US" sz="1700" dirty="0" err="1" smtClean="0">
                <a:latin typeface="Candara" pitchFamily="34" charset="0"/>
              </a:rPr>
              <a:t>memiliki</a:t>
            </a:r>
            <a:r>
              <a:rPr lang="en-US" sz="1700" dirty="0" smtClean="0">
                <a:latin typeface="Candara" pitchFamily="34" charset="0"/>
              </a:rPr>
              <a:t> </a:t>
            </a:r>
            <a:r>
              <a:rPr lang="en-US" sz="1700" dirty="0" err="1" smtClean="0">
                <a:latin typeface="Candara" pitchFamily="34" charset="0"/>
              </a:rPr>
              <a:t>kompetensi</a:t>
            </a:r>
            <a:r>
              <a:rPr lang="en-US" sz="1700" dirty="0" smtClean="0">
                <a:latin typeface="Candara" pitchFamily="34" charset="0"/>
              </a:rPr>
              <a:t> </a:t>
            </a:r>
            <a:r>
              <a:rPr lang="en-US" sz="1700" dirty="0" err="1" smtClean="0">
                <a:latin typeface="Candara" pitchFamily="34" charset="0"/>
              </a:rPr>
              <a:t>proses</a:t>
            </a:r>
            <a:r>
              <a:rPr lang="en-US" sz="1700" dirty="0" smtClean="0">
                <a:latin typeface="Candara" pitchFamily="34" charset="0"/>
              </a:rPr>
              <a:t> </a:t>
            </a:r>
            <a:r>
              <a:rPr lang="en-US" sz="1700" dirty="0" err="1" smtClean="0">
                <a:latin typeface="Candara" pitchFamily="34" charset="0"/>
              </a:rPr>
              <a:t>produksi</a:t>
            </a:r>
            <a:r>
              <a:rPr lang="en-US" sz="1700" dirty="0" smtClean="0">
                <a:latin typeface="Candara" pitchFamily="34" charset="0"/>
              </a:rPr>
              <a:t>  	</a:t>
            </a:r>
            <a:r>
              <a:rPr lang="id-ID" sz="1700" dirty="0" smtClean="0">
                <a:latin typeface="Candara" pitchFamily="34" charset="0"/>
              </a:rPr>
              <a:t>Air mineral, Air demineral, Air Mineral alami, Air minum embun.</a:t>
            </a:r>
            <a:endParaRPr lang="en-US" sz="1700" dirty="0" smtClean="0">
              <a:latin typeface="Candara" pitchFamily="34" charset="0"/>
            </a:endParaRPr>
          </a:p>
          <a:p>
            <a:pPr lvl="1">
              <a:spcAft>
                <a:spcPts val="600"/>
              </a:spcAft>
              <a:buClr>
                <a:srgbClr val="FF0000"/>
              </a:buClr>
              <a:buFont typeface="Palatino Linotype" pitchFamily="18" charset="0"/>
              <a:buNone/>
              <a:defRPr/>
            </a:pPr>
            <a:endParaRPr lang="en-US" sz="1700" dirty="0" smtClean="0">
              <a:latin typeface="Candara" pitchFamily="34" charset="0"/>
            </a:endParaRPr>
          </a:p>
          <a:p>
            <a:pPr lvl="1">
              <a:buClr>
                <a:srgbClr val="FF0000"/>
              </a:buClr>
              <a:buFont typeface="Wingdings" pitchFamily="2" charset="2"/>
              <a:buChar char="q"/>
              <a:defRPr/>
            </a:pPr>
            <a:r>
              <a:rPr lang="en-US" sz="1700" dirty="0" err="1" smtClean="0">
                <a:latin typeface="Candara" pitchFamily="34" charset="0"/>
              </a:rPr>
              <a:t>Untuk</a:t>
            </a:r>
            <a:r>
              <a:rPr lang="en-US" sz="1700" dirty="0" smtClean="0">
                <a:latin typeface="Candara" pitchFamily="34" charset="0"/>
              </a:rPr>
              <a:t> </a:t>
            </a:r>
            <a:r>
              <a:rPr lang="en-US" sz="1700" dirty="0" err="1" smtClean="0">
                <a:latin typeface="Candara" pitchFamily="34" charset="0"/>
              </a:rPr>
              <a:t>Tipe</a:t>
            </a:r>
            <a:r>
              <a:rPr lang="en-US" sz="1700" dirty="0" smtClean="0">
                <a:latin typeface="Candara" pitchFamily="34" charset="0"/>
              </a:rPr>
              <a:t> 4, </a:t>
            </a:r>
            <a:r>
              <a:rPr lang="en-US" sz="1700" dirty="0" err="1" smtClean="0">
                <a:latin typeface="Candara" pitchFamily="34" charset="0"/>
              </a:rPr>
              <a:t>dilakukan</a:t>
            </a:r>
            <a:r>
              <a:rPr lang="en-US" sz="1700" dirty="0" smtClean="0">
                <a:latin typeface="Candara" pitchFamily="34" charset="0"/>
              </a:rPr>
              <a:t> VERIFIKASI </a:t>
            </a:r>
            <a:r>
              <a:rPr lang="en-US" sz="1700" dirty="0" err="1" smtClean="0">
                <a:latin typeface="Candara" pitchFamily="34" charset="0"/>
              </a:rPr>
              <a:t>oleh</a:t>
            </a:r>
            <a:r>
              <a:rPr lang="en-US" sz="1700" dirty="0" smtClean="0">
                <a:latin typeface="Candara" pitchFamily="34" charset="0"/>
              </a:rPr>
              <a:t> Tim </a:t>
            </a:r>
            <a:r>
              <a:rPr lang="en-US" sz="1700" dirty="0" err="1" smtClean="0">
                <a:latin typeface="Candara" pitchFamily="34" charset="0"/>
              </a:rPr>
              <a:t>Verifikasi</a:t>
            </a:r>
            <a:endParaRPr lang="en-US" sz="1700" dirty="0" smtClean="0">
              <a:latin typeface="Candara" pitchFamily="34" charset="0"/>
            </a:endParaRPr>
          </a:p>
          <a:p>
            <a:pPr lvl="1">
              <a:buClr>
                <a:srgbClr val="FF0000"/>
              </a:buClr>
              <a:buFont typeface="Palatino Linotype" pitchFamily="18" charset="0"/>
              <a:buNone/>
              <a:defRPr/>
            </a:pPr>
            <a:r>
              <a:rPr lang="en-US" sz="1700" dirty="0" smtClean="0">
                <a:latin typeface="Candara" pitchFamily="34" charset="0"/>
              </a:rPr>
              <a:t>	-  </a:t>
            </a:r>
            <a:r>
              <a:rPr lang="id-ID" sz="1700" dirty="0" smtClean="0">
                <a:latin typeface="Candara" pitchFamily="34" charset="0"/>
              </a:rPr>
              <a:t>Dilakukan verifikasi lapangan terhadap penerpan CPPOB/GMP, PPC menyiapkan   rencana pengambilan contoh sesuai jenis dan merk produk yang diajukan</a:t>
            </a:r>
          </a:p>
          <a:p>
            <a:pPr lvl="1">
              <a:buClr>
                <a:srgbClr val="FF0000"/>
              </a:buClr>
              <a:buFont typeface="Palatino Linotype" pitchFamily="18" charset="0"/>
              <a:buNone/>
              <a:defRPr/>
            </a:pPr>
            <a:r>
              <a:rPr lang="en-US" sz="1700" dirty="0" smtClean="0">
                <a:latin typeface="Candara" pitchFamily="34" charset="0"/>
                <a:ea typeface="+mn-ea"/>
                <a:cs typeface="+mn-cs"/>
              </a:rPr>
              <a:t>	</a:t>
            </a:r>
            <a:endParaRPr lang="en-US" sz="1700" dirty="0" smtClean="0">
              <a:solidFill>
                <a:srgbClr val="FF0000"/>
              </a:solidFill>
              <a:latin typeface="Candara" pitchFamily="34" charset="0"/>
            </a:endParaRPr>
          </a:p>
          <a:p>
            <a:pPr>
              <a:buFontTx/>
              <a:buNone/>
              <a:defRPr/>
            </a:pPr>
            <a:endParaRPr lang="en-US" sz="1700" dirty="0" smtClean="0">
              <a:latin typeface="Candara" pitchFamily="34" charset="0"/>
            </a:endParaRPr>
          </a:p>
          <a:p>
            <a:pPr>
              <a:buFontTx/>
              <a:buNone/>
              <a:defRPr/>
            </a:pPr>
            <a:endParaRPr lang="en-US" sz="1700" dirty="0" smtClean="0">
              <a:latin typeface="Candara" pitchFamily="34" charset="0"/>
            </a:endParaRPr>
          </a:p>
          <a:p>
            <a:pPr lvl="1">
              <a:buClr>
                <a:schemeClr val="tx2"/>
              </a:buClr>
              <a:buFont typeface="Palatino Linotype" pitchFamily="18" charset="0"/>
              <a:buNone/>
              <a:defRPr/>
            </a:pPr>
            <a:endParaRPr lang="en-US" sz="1700" dirty="0" smtClean="0">
              <a:latin typeface="Candara" pitchFamily="34" charset="0"/>
            </a:endParaRPr>
          </a:p>
          <a:p>
            <a:pPr marL="514350" indent="-457200">
              <a:buClr>
                <a:schemeClr val="accent4"/>
              </a:buClr>
              <a:buSzPct val="100000"/>
              <a:buFontTx/>
              <a:buNone/>
              <a:defRPr/>
            </a:pPr>
            <a:endParaRPr lang="en-US" sz="1700" b="1" dirty="0" smtClean="0">
              <a:latin typeface="Candara" pitchFamily="34" charset="0"/>
            </a:endParaRPr>
          </a:p>
          <a:p>
            <a:pPr marL="514350" indent="-457200">
              <a:buClr>
                <a:schemeClr val="accent4"/>
              </a:buClr>
              <a:buSzPct val="100000"/>
              <a:buFontTx/>
              <a:buAutoNum type="arabicPeriod" startAt="3"/>
              <a:defRPr/>
            </a:pPr>
            <a:endParaRPr lang="en-US" sz="1700" dirty="0" smtClean="0">
              <a:latin typeface="Candara" pitchFamily="34" charset="0"/>
            </a:endParaRPr>
          </a:p>
          <a:p>
            <a:pPr>
              <a:buClr>
                <a:srgbClr val="FF0000"/>
              </a:buClr>
              <a:buFontTx/>
              <a:buNone/>
              <a:defRPr/>
            </a:pPr>
            <a:r>
              <a:rPr lang="en-US" sz="1700" dirty="0" smtClean="0">
                <a:latin typeface="Candara" pitchFamily="34" charset="0"/>
              </a:rPr>
              <a:t>	</a:t>
            </a:r>
            <a:endParaRPr lang="en-US" sz="1700" dirty="0" smtClean="0">
              <a:latin typeface="Candara" pitchFamily="34" charset="0"/>
              <a:cs typeface="Arial" pitchFamily="34" charset="0"/>
            </a:endParaRPr>
          </a:p>
          <a:p>
            <a:pPr marL="457200" indent="-457200" eaLnBrk="1" hangingPunct="1">
              <a:buClr>
                <a:srgbClr val="002060"/>
              </a:buClr>
              <a:buFontTx/>
              <a:buNone/>
              <a:defRPr/>
            </a:pPr>
            <a:endParaRPr lang="en-US" sz="1700" dirty="0" smtClean="0">
              <a:solidFill>
                <a:srgbClr val="002060"/>
              </a:solidFill>
              <a:latin typeface="Candara" pitchFamily="34" charset="0"/>
            </a:endParaRPr>
          </a:p>
        </p:txBody>
      </p:sp>
      <p:sp>
        <p:nvSpPr>
          <p:cNvPr id="11" name="Slide Number Placeholder 10"/>
          <p:cNvSpPr>
            <a:spLocks noGrp="1"/>
          </p:cNvSpPr>
          <p:nvPr>
            <p:ph type="sldNum" sz="quarter" idx="12"/>
          </p:nvPr>
        </p:nvSpPr>
        <p:spPr/>
        <p:txBody>
          <a:bodyPr/>
          <a:lstStyle/>
          <a:p>
            <a:pPr>
              <a:defRPr/>
            </a:pPr>
            <a:fld id="{33DE99E2-3C20-42F8-902C-8B8EEC2D1E74}" type="slidenum">
              <a:rPr lang="en-US" smtClean="0"/>
              <a:pPr>
                <a:defRPr/>
              </a:pPr>
              <a:t>11</a:t>
            </a:fld>
            <a:endParaRPr lang="en-US"/>
          </a:p>
        </p:txBody>
      </p:sp>
      <p:pic>
        <p:nvPicPr>
          <p:cNvPr id="23557" name="Picture 6"/>
          <p:cNvPicPr>
            <a:picLocks noChangeAspect="1" noChangeArrowheads="1"/>
          </p:cNvPicPr>
          <p:nvPr/>
        </p:nvPicPr>
        <p:blipFill>
          <a:blip r:embed="rId3">
            <a:clrChange>
              <a:clrFrom>
                <a:srgbClr val="000000"/>
              </a:clrFrom>
              <a:clrTo>
                <a:srgbClr val="000000">
                  <a:alpha val="0"/>
                </a:srgbClr>
              </a:clrTo>
            </a:clrChange>
          </a:blip>
          <a:srcRect/>
          <a:stretch>
            <a:fillRect/>
          </a:stretch>
        </p:blipFill>
        <p:spPr bwMode="auto">
          <a:xfrm>
            <a:off x="6934200" y="5715000"/>
            <a:ext cx="1600200" cy="533400"/>
          </a:xfrm>
          <a:prstGeom prst="rect">
            <a:avLst/>
          </a:prstGeom>
          <a:noFill/>
          <a:ln w="9525">
            <a:noFill/>
            <a:miter lim="800000"/>
            <a:headEnd/>
            <a:tailEnd/>
          </a:ln>
        </p:spPr>
      </p:pic>
    </p:spTree>
  </p:cSld>
  <p:clrMapOvr>
    <a:masterClrMapping/>
  </p:clrMapOvr>
  <p:transition>
    <p:fade thruBlk="1"/>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457200" y="457200"/>
            <a:ext cx="8077200" cy="1066800"/>
          </a:xfrm>
        </p:spPr>
        <p:txBody>
          <a:bodyPr anchor="t"/>
          <a:lstStyle/>
          <a:p>
            <a:pPr algn="ctr" eaLnBrk="1" hangingPunct="1">
              <a:defRPr/>
            </a:pPr>
            <a:r>
              <a:rPr lang="en-US" altLang="zh-TW" sz="3200" b="1" dirty="0" smtClean="0">
                <a:solidFill>
                  <a:srgbClr val="0070C0"/>
                </a:solidFill>
                <a:effectLst>
                  <a:outerShdw blurRad="38100" dist="38100" dir="2700000" algn="tl">
                    <a:srgbClr val="C0C0C0"/>
                  </a:outerShdw>
                </a:effectLst>
                <a:latin typeface="AR JULIAN" pitchFamily="2" charset="0"/>
                <a:ea typeface="新細明體" pitchFamily="18" charset="-120"/>
              </a:rPr>
              <a:t>III. TATA CARA MEMPEROLEH SPPT SNI</a:t>
            </a:r>
            <a:br>
              <a:rPr lang="en-US" altLang="zh-TW" sz="3200" b="1" dirty="0" smtClean="0">
                <a:solidFill>
                  <a:srgbClr val="0070C0"/>
                </a:solidFill>
                <a:effectLst>
                  <a:outerShdw blurRad="38100" dist="38100" dir="2700000" algn="tl">
                    <a:srgbClr val="C0C0C0"/>
                  </a:outerShdw>
                </a:effectLst>
                <a:latin typeface="AR JULIAN" pitchFamily="2" charset="0"/>
                <a:ea typeface="新細明體" pitchFamily="18" charset="-120"/>
              </a:rPr>
            </a:br>
            <a:r>
              <a:rPr lang="en-US" altLang="zh-TW" sz="3200" b="1" dirty="0" err="1" smtClean="0">
                <a:solidFill>
                  <a:srgbClr val="0070C0"/>
                </a:solidFill>
                <a:effectLst>
                  <a:outerShdw blurRad="38100" dist="38100" dir="2700000" algn="tl">
                    <a:srgbClr val="C0C0C0"/>
                  </a:outerShdw>
                </a:effectLst>
                <a:latin typeface="Candara" pitchFamily="34" charset="0"/>
                <a:ea typeface="新細明體" pitchFamily="18" charset="-120"/>
              </a:rPr>
              <a:t>Tahap</a:t>
            </a:r>
            <a:r>
              <a:rPr lang="en-US" altLang="zh-TW" sz="3200" b="1" dirty="0" smtClean="0">
                <a:solidFill>
                  <a:srgbClr val="0070C0"/>
                </a:solidFill>
                <a:effectLst>
                  <a:outerShdw blurRad="38100" dist="38100" dir="2700000" algn="tl">
                    <a:srgbClr val="C0C0C0"/>
                  </a:outerShdw>
                </a:effectLst>
                <a:latin typeface="Candara" pitchFamily="34" charset="0"/>
                <a:ea typeface="新細明體" pitchFamily="18" charset="-120"/>
              </a:rPr>
              <a:t> II : </a:t>
            </a:r>
            <a:r>
              <a:rPr lang="en-US" altLang="zh-TW" sz="3200" b="1" dirty="0" err="1" smtClean="0">
                <a:solidFill>
                  <a:srgbClr val="0070C0"/>
                </a:solidFill>
                <a:effectLst>
                  <a:outerShdw blurRad="38100" dist="38100" dir="2700000" algn="tl">
                    <a:srgbClr val="C0C0C0"/>
                  </a:outerShdw>
                </a:effectLst>
                <a:latin typeface="Candara" pitchFamily="34" charset="0"/>
                <a:ea typeface="新細明體" pitchFamily="18" charset="-120"/>
              </a:rPr>
              <a:t>Determinasi</a:t>
            </a:r>
            <a:endParaRPr lang="en-US" altLang="zh-TW" sz="3200" b="1" dirty="0" smtClean="0">
              <a:solidFill>
                <a:srgbClr val="0070C0"/>
              </a:solidFill>
              <a:effectLst>
                <a:outerShdw blurRad="38100" dist="38100" dir="2700000" algn="tl">
                  <a:srgbClr val="C0C0C0"/>
                </a:outerShdw>
              </a:effectLst>
              <a:latin typeface="Candara" pitchFamily="34" charset="0"/>
              <a:ea typeface="新細明體" pitchFamily="18" charset="-120"/>
            </a:endParaRPr>
          </a:p>
        </p:txBody>
      </p:sp>
      <p:sp>
        <p:nvSpPr>
          <p:cNvPr id="15363" name="Rectangle 5"/>
          <p:cNvSpPr>
            <a:spLocks noGrp="1" noChangeArrowheads="1"/>
          </p:cNvSpPr>
          <p:nvPr>
            <p:ph idx="1"/>
          </p:nvPr>
        </p:nvSpPr>
        <p:spPr>
          <a:xfrm>
            <a:off x="381000" y="1600200"/>
            <a:ext cx="8458200" cy="5181600"/>
          </a:xfrm>
        </p:spPr>
        <p:txBody>
          <a:bodyPr/>
          <a:lstStyle/>
          <a:p>
            <a:pPr marL="511175" indent="-511175" eaLnBrk="1" hangingPunct="1">
              <a:spcAft>
                <a:spcPts val="600"/>
              </a:spcAft>
              <a:buClr>
                <a:srgbClr val="002060"/>
              </a:buClr>
              <a:buFontTx/>
              <a:buNone/>
              <a:defRPr/>
            </a:pPr>
            <a:r>
              <a:rPr lang="en-US" sz="1800" b="1" dirty="0" smtClean="0">
                <a:latin typeface="Candara" pitchFamily="34" charset="0"/>
                <a:cs typeface="Arial" pitchFamily="34" charset="0"/>
              </a:rPr>
              <a:t> 2</a:t>
            </a:r>
            <a:r>
              <a:rPr lang="en-US" sz="1800" b="1" dirty="0" smtClean="0">
                <a:latin typeface="Candara" pitchFamily="34" charset="0"/>
              </a:rPr>
              <a:t>.	Audit </a:t>
            </a:r>
            <a:r>
              <a:rPr lang="en-US" sz="1800" b="1" dirty="0" err="1" smtClean="0">
                <a:latin typeface="Candara" pitchFamily="34" charset="0"/>
              </a:rPr>
              <a:t>Tahap</a:t>
            </a:r>
            <a:r>
              <a:rPr lang="en-US" sz="1800" b="1" dirty="0" smtClean="0">
                <a:latin typeface="Candara" pitchFamily="34" charset="0"/>
              </a:rPr>
              <a:t> 2</a:t>
            </a:r>
          </a:p>
          <a:p>
            <a:pPr lvl="1">
              <a:spcAft>
                <a:spcPts val="600"/>
              </a:spcAft>
              <a:buClr>
                <a:srgbClr val="FF0000"/>
              </a:buClr>
              <a:buFont typeface="Wingdings" pitchFamily="2" charset="2"/>
              <a:buChar char="q"/>
              <a:defRPr/>
            </a:pPr>
            <a:r>
              <a:rPr lang="en-US" sz="1700" dirty="0" err="1" smtClean="0">
                <a:latin typeface="Candara" pitchFamily="34" charset="0"/>
              </a:rPr>
              <a:t>Untuk</a:t>
            </a:r>
            <a:r>
              <a:rPr lang="en-US" sz="1700" dirty="0" smtClean="0">
                <a:latin typeface="Candara" pitchFamily="34" charset="0"/>
              </a:rPr>
              <a:t> </a:t>
            </a:r>
            <a:r>
              <a:rPr lang="en-US" sz="1700" dirty="0" err="1" smtClean="0">
                <a:latin typeface="Candara" pitchFamily="34" charset="0"/>
              </a:rPr>
              <a:t>Tipe</a:t>
            </a:r>
            <a:r>
              <a:rPr lang="en-US" sz="1700" dirty="0" smtClean="0">
                <a:latin typeface="Candara" pitchFamily="34" charset="0"/>
              </a:rPr>
              <a:t> 5, </a:t>
            </a:r>
            <a:r>
              <a:rPr lang="en-US" sz="1700" dirty="0" err="1" smtClean="0">
                <a:latin typeface="Candara" pitchFamily="34" charset="0"/>
              </a:rPr>
              <a:t>lingkup</a:t>
            </a:r>
            <a:r>
              <a:rPr lang="en-US" sz="1700" dirty="0" smtClean="0">
                <a:latin typeface="Candara" pitchFamily="34" charset="0"/>
              </a:rPr>
              <a:t> yang </a:t>
            </a:r>
            <a:r>
              <a:rPr lang="en-US" sz="1700" dirty="0" err="1" smtClean="0">
                <a:latin typeface="Candara" pitchFamily="34" charset="0"/>
              </a:rPr>
              <a:t>diaudit</a:t>
            </a:r>
            <a:r>
              <a:rPr lang="en-US" sz="1700" dirty="0" smtClean="0">
                <a:latin typeface="Candara" pitchFamily="34" charset="0"/>
              </a:rPr>
              <a:t> </a:t>
            </a:r>
          </a:p>
          <a:p>
            <a:pPr lvl="1">
              <a:spcAft>
                <a:spcPts val="1200"/>
              </a:spcAft>
              <a:buClr>
                <a:srgbClr val="FF0000"/>
              </a:buClr>
              <a:buFont typeface="Palatino Linotype" pitchFamily="18" charset="0"/>
              <a:buNone/>
              <a:defRPr/>
            </a:pPr>
            <a:r>
              <a:rPr lang="en-US" sz="1700" dirty="0" smtClean="0">
                <a:latin typeface="Candara" pitchFamily="34" charset="0"/>
              </a:rPr>
              <a:t>	-	 </a:t>
            </a:r>
            <a:r>
              <a:rPr lang="id-ID" sz="1700" dirty="0" smtClean="0">
                <a:latin typeface="Candara" pitchFamily="34" charset="0"/>
              </a:rPr>
              <a:t>Jika telah memiliki Sertifikat </a:t>
            </a:r>
            <a:r>
              <a:rPr lang="en-US" sz="1700" dirty="0" smtClean="0">
                <a:latin typeface="Candara" pitchFamily="34" charset="0"/>
              </a:rPr>
              <a:t>SMM </a:t>
            </a:r>
            <a:r>
              <a:rPr lang="en-US" sz="1700" dirty="0" err="1" smtClean="0">
                <a:latin typeface="Candara" pitchFamily="34" charset="0"/>
              </a:rPr>
              <a:t>atau</a:t>
            </a:r>
            <a:r>
              <a:rPr lang="en-US" sz="1700" dirty="0" smtClean="0">
                <a:latin typeface="Candara" pitchFamily="34" charset="0"/>
              </a:rPr>
              <a:t> SMKP </a:t>
            </a:r>
            <a:r>
              <a:rPr lang="id-ID" sz="1700" dirty="0" smtClean="0">
                <a:latin typeface="Candara" pitchFamily="34" charset="0"/>
              </a:rPr>
              <a:t>dari LSSM </a:t>
            </a:r>
            <a:r>
              <a:rPr lang="en-US" sz="1700" dirty="0" err="1" smtClean="0">
                <a:latin typeface="Candara" pitchFamily="34" charset="0"/>
              </a:rPr>
              <a:t>atau</a:t>
            </a:r>
            <a:r>
              <a:rPr lang="en-US" sz="1700" dirty="0" smtClean="0">
                <a:latin typeface="Candara" pitchFamily="34" charset="0"/>
              </a:rPr>
              <a:t> LSMKP </a:t>
            </a:r>
            <a:r>
              <a:rPr lang="id-ID" sz="1700" dirty="0" smtClean="0">
                <a:latin typeface="Candara" pitchFamily="34" charset="0"/>
              </a:rPr>
              <a:t>yang telah </a:t>
            </a:r>
            <a:r>
              <a:rPr lang="en-US" sz="1700" dirty="0" smtClean="0">
                <a:latin typeface="Candara" pitchFamily="34" charset="0"/>
              </a:rPr>
              <a:t>	</a:t>
            </a:r>
            <a:r>
              <a:rPr lang="id-ID" sz="1700" dirty="0" smtClean="0">
                <a:latin typeface="Candara" pitchFamily="34" charset="0"/>
              </a:rPr>
              <a:t>terakreditasi KAN</a:t>
            </a:r>
            <a:r>
              <a:rPr lang="en-US" sz="1700" dirty="0" smtClean="0">
                <a:latin typeface="Candara" pitchFamily="34" charset="0"/>
              </a:rPr>
              <a:t>/</a:t>
            </a:r>
            <a:r>
              <a:rPr lang="id-ID" sz="1700" dirty="0" smtClean="0">
                <a:latin typeface="Candara" pitchFamily="34" charset="0"/>
              </a:rPr>
              <a:t> PAC</a:t>
            </a:r>
            <a:r>
              <a:rPr lang="en-US" sz="1700" dirty="0" smtClean="0">
                <a:latin typeface="Candara" pitchFamily="34" charset="0"/>
              </a:rPr>
              <a:t>/ </a:t>
            </a:r>
            <a:r>
              <a:rPr lang="id-ID" sz="1700" dirty="0" smtClean="0">
                <a:latin typeface="Candara" pitchFamily="34" charset="0"/>
              </a:rPr>
              <a:t>IAF</a:t>
            </a:r>
            <a:r>
              <a:rPr lang="en-US" sz="1700" dirty="0" smtClean="0">
                <a:latin typeface="Candara" pitchFamily="34" charset="0"/>
              </a:rPr>
              <a:t>, </a:t>
            </a:r>
            <a:r>
              <a:rPr lang="en-US" sz="1700" dirty="0" err="1" smtClean="0">
                <a:latin typeface="Candara" pitchFamily="34" charset="0"/>
              </a:rPr>
              <a:t>pada</a:t>
            </a:r>
            <a:r>
              <a:rPr lang="en-US" sz="1700" dirty="0" smtClean="0">
                <a:latin typeface="Candara" pitchFamily="34" charset="0"/>
              </a:rPr>
              <a:t> </a:t>
            </a:r>
            <a:r>
              <a:rPr lang="en-US" sz="1700" dirty="0" err="1" smtClean="0">
                <a:latin typeface="Candara" pitchFamily="34" charset="0"/>
              </a:rPr>
              <a:t>saat</a:t>
            </a:r>
            <a:r>
              <a:rPr lang="en-US" sz="1700" dirty="0" smtClean="0">
                <a:latin typeface="Candara" pitchFamily="34" charset="0"/>
              </a:rPr>
              <a:t> </a:t>
            </a:r>
            <a:r>
              <a:rPr lang="en-US" sz="1700" dirty="0" err="1" smtClean="0">
                <a:latin typeface="Candara" pitchFamily="34" charset="0"/>
              </a:rPr>
              <a:t>sertifikasi</a:t>
            </a:r>
            <a:r>
              <a:rPr lang="en-US" sz="1700" dirty="0" smtClean="0">
                <a:latin typeface="Candara" pitchFamily="34" charset="0"/>
              </a:rPr>
              <a:t> </a:t>
            </a:r>
            <a:r>
              <a:rPr lang="en-US" sz="1700" dirty="0" err="1" smtClean="0">
                <a:latin typeface="Candara" pitchFamily="34" charset="0"/>
              </a:rPr>
              <a:t>awal</a:t>
            </a:r>
            <a:r>
              <a:rPr lang="en-US" sz="1700" dirty="0" smtClean="0">
                <a:latin typeface="Candara" pitchFamily="34" charset="0"/>
              </a:rPr>
              <a:t>/</a:t>
            </a:r>
            <a:r>
              <a:rPr lang="en-US" sz="1700" dirty="0" err="1" smtClean="0">
                <a:latin typeface="Candara" pitchFamily="34" charset="0"/>
              </a:rPr>
              <a:t>resertifikasi</a:t>
            </a:r>
            <a:r>
              <a:rPr lang="en-US" sz="1700" dirty="0" smtClean="0">
                <a:latin typeface="Candara" pitchFamily="34" charset="0"/>
              </a:rPr>
              <a:t>, audit 	</a:t>
            </a:r>
            <a:r>
              <a:rPr lang="en-US" sz="1700" dirty="0" err="1" smtClean="0">
                <a:latin typeface="Candara" pitchFamily="34" charset="0"/>
              </a:rPr>
              <a:t>dilakukan</a:t>
            </a:r>
            <a:r>
              <a:rPr lang="en-US" sz="1700" dirty="0" smtClean="0">
                <a:latin typeface="Candara" pitchFamily="34" charset="0"/>
              </a:rPr>
              <a:t> </a:t>
            </a:r>
            <a:r>
              <a:rPr lang="en-US" sz="1700" dirty="0" err="1" smtClean="0">
                <a:latin typeface="Candara" pitchFamily="34" charset="0"/>
              </a:rPr>
              <a:t>pada</a:t>
            </a:r>
            <a:r>
              <a:rPr lang="en-US" sz="1700" dirty="0" smtClean="0">
                <a:latin typeface="Candara" pitchFamily="34" charset="0"/>
              </a:rPr>
              <a:t> </a:t>
            </a:r>
            <a:r>
              <a:rPr lang="en-US" sz="1700" dirty="0" err="1" smtClean="0">
                <a:latin typeface="Candara" pitchFamily="34" charset="0"/>
              </a:rPr>
              <a:t>seluruh</a:t>
            </a:r>
            <a:r>
              <a:rPr lang="en-US" sz="1700" dirty="0" smtClean="0">
                <a:latin typeface="Candara" pitchFamily="34" charset="0"/>
              </a:rPr>
              <a:t> </a:t>
            </a:r>
            <a:r>
              <a:rPr lang="en-US" sz="1700" dirty="0" err="1" smtClean="0">
                <a:latin typeface="Candara" pitchFamily="34" charset="0"/>
              </a:rPr>
              <a:t>elemen</a:t>
            </a:r>
            <a:r>
              <a:rPr lang="en-US" sz="1700" dirty="0" smtClean="0">
                <a:latin typeface="Candara" pitchFamily="34" charset="0"/>
              </a:rPr>
              <a:t>	</a:t>
            </a:r>
          </a:p>
          <a:p>
            <a:pPr lvl="1">
              <a:spcAft>
                <a:spcPts val="1200"/>
              </a:spcAft>
              <a:buClr>
                <a:srgbClr val="FF0000"/>
              </a:buClr>
              <a:buFont typeface="Palatino Linotype" pitchFamily="18" charset="0"/>
              <a:buNone/>
              <a:defRPr/>
            </a:pPr>
            <a:r>
              <a:rPr lang="en-US" sz="1700" dirty="0" smtClean="0">
                <a:latin typeface="Candara" pitchFamily="34" charset="0"/>
              </a:rPr>
              <a:t>	- 	</a:t>
            </a:r>
            <a:r>
              <a:rPr lang="id-ID" sz="1700" dirty="0" smtClean="0">
                <a:latin typeface="Candara" pitchFamily="34" charset="0"/>
              </a:rPr>
              <a:t>Assesmen proses produksi dilakukan sesuai angka 6 dalam skema sertifikasi ini   dan konsistensi produk yang diajukan untuk produk yang diajukan harus diperiksa ke lokasi produksi </a:t>
            </a:r>
            <a:endParaRPr lang="en-US" sz="1700" dirty="0" smtClean="0">
              <a:latin typeface="Candara" pitchFamily="34" charset="0"/>
            </a:endParaRPr>
          </a:p>
          <a:p>
            <a:pPr marL="511175" indent="-511175" eaLnBrk="1" hangingPunct="1">
              <a:spcAft>
                <a:spcPts val="600"/>
              </a:spcAft>
              <a:buClr>
                <a:srgbClr val="002060"/>
              </a:buClr>
              <a:buFontTx/>
              <a:buNone/>
              <a:defRPr/>
            </a:pPr>
            <a:r>
              <a:rPr lang="en-US" sz="1700" dirty="0" smtClean="0">
                <a:latin typeface="Candara" pitchFamily="34" charset="0"/>
              </a:rPr>
              <a:t>	</a:t>
            </a:r>
            <a:endParaRPr lang="en-US" sz="1800" b="1" dirty="0" smtClean="0">
              <a:latin typeface="Candara" pitchFamily="34" charset="0"/>
            </a:endParaRPr>
          </a:p>
          <a:p>
            <a:pPr lvl="1">
              <a:spcAft>
                <a:spcPts val="600"/>
              </a:spcAft>
              <a:buClr>
                <a:srgbClr val="FF0000"/>
              </a:buClr>
              <a:buFont typeface="Wingdings" pitchFamily="2" charset="2"/>
              <a:buChar char="q"/>
              <a:defRPr/>
            </a:pPr>
            <a:r>
              <a:rPr lang="en-US" sz="1700" dirty="0" err="1" smtClean="0">
                <a:latin typeface="Candara" pitchFamily="34" charset="0"/>
              </a:rPr>
              <a:t>Untuk</a:t>
            </a:r>
            <a:r>
              <a:rPr lang="en-US" sz="1700" dirty="0" smtClean="0">
                <a:latin typeface="Candara" pitchFamily="34" charset="0"/>
              </a:rPr>
              <a:t> </a:t>
            </a:r>
            <a:r>
              <a:rPr lang="en-US" sz="1700" dirty="0" err="1" smtClean="0">
                <a:latin typeface="Candara" pitchFamily="34" charset="0"/>
              </a:rPr>
              <a:t>Tipe</a:t>
            </a:r>
            <a:r>
              <a:rPr lang="en-US" sz="1700" dirty="0" smtClean="0">
                <a:latin typeface="Candara" pitchFamily="34" charset="0"/>
              </a:rPr>
              <a:t> 4, </a:t>
            </a:r>
            <a:r>
              <a:rPr lang="en-US" sz="1700" dirty="0" err="1" smtClean="0">
                <a:latin typeface="Candara" pitchFamily="34" charset="0"/>
              </a:rPr>
              <a:t>lingkup</a:t>
            </a:r>
            <a:r>
              <a:rPr lang="en-US" sz="1700" dirty="0" smtClean="0">
                <a:latin typeface="Candara" pitchFamily="34" charset="0"/>
              </a:rPr>
              <a:t> </a:t>
            </a:r>
            <a:r>
              <a:rPr lang="en-US" sz="1700" dirty="0" err="1" smtClean="0">
                <a:latin typeface="Candara" pitchFamily="34" charset="0"/>
              </a:rPr>
              <a:t>verifikasi</a:t>
            </a:r>
            <a:r>
              <a:rPr lang="en-US" sz="1700" dirty="0" smtClean="0">
                <a:latin typeface="Candara" pitchFamily="34" charset="0"/>
              </a:rPr>
              <a:t> </a:t>
            </a:r>
            <a:r>
              <a:rPr lang="en-US" sz="1700" dirty="0" err="1" smtClean="0">
                <a:latin typeface="Candara" pitchFamily="34" charset="0"/>
              </a:rPr>
              <a:t>dengan</a:t>
            </a:r>
            <a:r>
              <a:rPr lang="en-US" sz="1700" dirty="0" smtClean="0">
                <a:latin typeface="Candara" pitchFamily="34" charset="0"/>
              </a:rPr>
              <a:t> </a:t>
            </a:r>
            <a:r>
              <a:rPr lang="en-US" sz="1700" dirty="0" err="1" smtClean="0">
                <a:latin typeface="Candara" pitchFamily="34" charset="0"/>
              </a:rPr>
              <a:t>ketentuan</a:t>
            </a:r>
            <a:r>
              <a:rPr lang="en-US" sz="1700" dirty="0" smtClean="0">
                <a:latin typeface="Candara" pitchFamily="34" charset="0"/>
              </a:rPr>
              <a:t>:</a:t>
            </a:r>
            <a:endParaRPr lang="id-ID" sz="1700" dirty="0" smtClean="0">
              <a:latin typeface="Candara" pitchFamily="34" charset="0"/>
            </a:endParaRPr>
          </a:p>
          <a:p>
            <a:pPr lvl="1">
              <a:spcAft>
                <a:spcPts val="600"/>
              </a:spcAft>
              <a:buClr>
                <a:srgbClr val="FF0000"/>
              </a:buClr>
              <a:buNone/>
              <a:defRPr/>
            </a:pPr>
            <a:r>
              <a:rPr lang="id-ID" sz="1700" dirty="0" smtClean="0">
                <a:latin typeface="Candara" pitchFamily="34" charset="0"/>
              </a:rPr>
              <a:t>	dilakukan verifikasi lapangan terhadap penerapan CPPOB/GMP</a:t>
            </a:r>
            <a:endParaRPr lang="en-US" sz="1700" dirty="0" smtClean="0">
              <a:latin typeface="Candara" pitchFamily="34" charset="0"/>
            </a:endParaRPr>
          </a:p>
          <a:p>
            <a:pPr lvl="1">
              <a:spcAft>
                <a:spcPts val="600"/>
              </a:spcAft>
              <a:buClr>
                <a:srgbClr val="FF0000"/>
              </a:buClr>
              <a:buFont typeface="Palatino Linotype" pitchFamily="18" charset="0"/>
              <a:buNone/>
              <a:defRPr/>
            </a:pPr>
            <a:endParaRPr lang="en-US" sz="1700" dirty="0" smtClean="0">
              <a:latin typeface="Candara" pitchFamily="34" charset="0"/>
            </a:endParaRPr>
          </a:p>
          <a:p>
            <a:pPr>
              <a:buFontTx/>
              <a:buNone/>
              <a:defRPr/>
            </a:pPr>
            <a:endParaRPr lang="en-US" sz="1700" dirty="0" smtClean="0">
              <a:latin typeface="Candara" pitchFamily="34" charset="0"/>
            </a:endParaRPr>
          </a:p>
          <a:p>
            <a:pPr lvl="1">
              <a:buClr>
                <a:schemeClr val="tx2"/>
              </a:buClr>
              <a:buFont typeface="Palatino Linotype" pitchFamily="18" charset="0"/>
              <a:buNone/>
              <a:defRPr/>
            </a:pPr>
            <a:endParaRPr lang="en-US" sz="1700" dirty="0" smtClean="0">
              <a:latin typeface="Candara" pitchFamily="34" charset="0"/>
            </a:endParaRPr>
          </a:p>
          <a:p>
            <a:pPr marL="514350" indent="-457200">
              <a:buClr>
                <a:schemeClr val="accent4"/>
              </a:buClr>
              <a:buSzPct val="100000"/>
              <a:buFontTx/>
              <a:buNone/>
              <a:defRPr/>
            </a:pPr>
            <a:endParaRPr lang="en-US" sz="1700" b="1" dirty="0" smtClean="0">
              <a:latin typeface="Candara" pitchFamily="34" charset="0"/>
            </a:endParaRPr>
          </a:p>
          <a:p>
            <a:pPr marL="514350" indent="-457200">
              <a:buClr>
                <a:schemeClr val="accent4"/>
              </a:buClr>
              <a:buSzPct val="100000"/>
              <a:buFontTx/>
              <a:buAutoNum type="arabicPeriod" startAt="3"/>
              <a:defRPr/>
            </a:pPr>
            <a:endParaRPr lang="en-US" sz="1700" dirty="0" smtClean="0">
              <a:latin typeface="Candara" pitchFamily="34" charset="0"/>
            </a:endParaRPr>
          </a:p>
          <a:p>
            <a:pPr>
              <a:buClr>
                <a:srgbClr val="FF0000"/>
              </a:buClr>
              <a:buFontTx/>
              <a:buNone/>
              <a:defRPr/>
            </a:pPr>
            <a:r>
              <a:rPr lang="en-US" sz="1700" dirty="0" smtClean="0">
                <a:latin typeface="Candara" pitchFamily="34" charset="0"/>
              </a:rPr>
              <a:t>	</a:t>
            </a:r>
            <a:endParaRPr lang="en-US" sz="1700" dirty="0" smtClean="0">
              <a:latin typeface="Candara" pitchFamily="34" charset="0"/>
              <a:cs typeface="Arial" pitchFamily="34" charset="0"/>
            </a:endParaRPr>
          </a:p>
          <a:p>
            <a:pPr marL="457200" indent="-457200" eaLnBrk="1" hangingPunct="1">
              <a:buClr>
                <a:srgbClr val="002060"/>
              </a:buClr>
              <a:buFontTx/>
              <a:buNone/>
              <a:defRPr/>
            </a:pPr>
            <a:endParaRPr lang="en-US" sz="1700" dirty="0" smtClean="0">
              <a:solidFill>
                <a:srgbClr val="002060"/>
              </a:solidFill>
              <a:latin typeface="Candara" pitchFamily="34" charset="0"/>
            </a:endParaRPr>
          </a:p>
        </p:txBody>
      </p:sp>
      <p:sp>
        <p:nvSpPr>
          <p:cNvPr id="11" name="Slide Number Placeholder 10"/>
          <p:cNvSpPr>
            <a:spLocks noGrp="1"/>
          </p:cNvSpPr>
          <p:nvPr>
            <p:ph type="sldNum" sz="quarter" idx="12"/>
          </p:nvPr>
        </p:nvSpPr>
        <p:spPr/>
        <p:txBody>
          <a:bodyPr/>
          <a:lstStyle/>
          <a:p>
            <a:pPr>
              <a:defRPr/>
            </a:pPr>
            <a:fld id="{1C2D4D67-8A5F-493C-A4FA-3C3EF7D7E36B}" type="slidenum">
              <a:rPr lang="en-US" smtClean="0"/>
              <a:pPr>
                <a:defRPr/>
              </a:pPr>
              <a:t>12</a:t>
            </a:fld>
            <a:endParaRPr lang="en-US"/>
          </a:p>
        </p:txBody>
      </p:sp>
      <p:pic>
        <p:nvPicPr>
          <p:cNvPr id="24581" name="Picture 6"/>
          <p:cNvPicPr>
            <a:picLocks noChangeAspect="1" noChangeArrowheads="1"/>
          </p:cNvPicPr>
          <p:nvPr/>
        </p:nvPicPr>
        <p:blipFill>
          <a:blip r:embed="rId3">
            <a:clrChange>
              <a:clrFrom>
                <a:srgbClr val="000000"/>
              </a:clrFrom>
              <a:clrTo>
                <a:srgbClr val="000000">
                  <a:alpha val="0"/>
                </a:srgbClr>
              </a:clrTo>
            </a:clrChange>
          </a:blip>
          <a:srcRect/>
          <a:stretch>
            <a:fillRect/>
          </a:stretch>
        </p:blipFill>
        <p:spPr bwMode="auto">
          <a:xfrm>
            <a:off x="7086600" y="5791200"/>
            <a:ext cx="1600200" cy="533400"/>
          </a:xfrm>
          <a:prstGeom prst="rect">
            <a:avLst/>
          </a:prstGeom>
          <a:noFill/>
          <a:ln w="9525">
            <a:noFill/>
            <a:miter lim="800000"/>
            <a:headEnd/>
            <a:tailEnd/>
          </a:ln>
        </p:spPr>
      </p:pic>
    </p:spTree>
  </p:cSld>
  <p:clrMapOvr>
    <a:masterClrMapping/>
  </p:clrMapOvr>
  <p:transition>
    <p:fade thruBlk="1"/>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457200" y="457200"/>
            <a:ext cx="8077200" cy="1066800"/>
          </a:xfrm>
        </p:spPr>
        <p:txBody>
          <a:bodyPr anchor="t"/>
          <a:lstStyle/>
          <a:p>
            <a:pPr algn="ctr" eaLnBrk="1" hangingPunct="1">
              <a:defRPr/>
            </a:pPr>
            <a:r>
              <a:rPr lang="en-US" altLang="zh-TW" sz="3200" b="1" dirty="0" smtClean="0">
                <a:solidFill>
                  <a:srgbClr val="0070C0"/>
                </a:solidFill>
                <a:effectLst>
                  <a:outerShdw blurRad="38100" dist="38100" dir="2700000" algn="tl">
                    <a:srgbClr val="C0C0C0"/>
                  </a:outerShdw>
                </a:effectLst>
                <a:latin typeface="AR JULIAN" pitchFamily="2" charset="0"/>
                <a:ea typeface="新細明體" pitchFamily="18" charset="-120"/>
              </a:rPr>
              <a:t>III. TATA CARA MEMPEROLEH SPPT SNI</a:t>
            </a:r>
            <a:br>
              <a:rPr lang="en-US" altLang="zh-TW" sz="3200" b="1" dirty="0" smtClean="0">
                <a:solidFill>
                  <a:srgbClr val="0070C0"/>
                </a:solidFill>
                <a:effectLst>
                  <a:outerShdw blurRad="38100" dist="38100" dir="2700000" algn="tl">
                    <a:srgbClr val="C0C0C0"/>
                  </a:outerShdw>
                </a:effectLst>
                <a:latin typeface="AR JULIAN" pitchFamily="2" charset="0"/>
                <a:ea typeface="新細明體" pitchFamily="18" charset="-120"/>
              </a:rPr>
            </a:br>
            <a:r>
              <a:rPr lang="en-US" altLang="zh-TW" sz="3200" b="1" dirty="0" err="1" smtClean="0">
                <a:solidFill>
                  <a:srgbClr val="0070C0"/>
                </a:solidFill>
                <a:effectLst>
                  <a:outerShdw blurRad="38100" dist="38100" dir="2700000" algn="tl">
                    <a:srgbClr val="C0C0C0"/>
                  </a:outerShdw>
                </a:effectLst>
                <a:latin typeface="Candara" pitchFamily="34" charset="0"/>
                <a:ea typeface="新細明體" pitchFamily="18" charset="-120"/>
              </a:rPr>
              <a:t>Tahap</a:t>
            </a:r>
            <a:r>
              <a:rPr lang="en-US" altLang="zh-TW" sz="3200" b="1" dirty="0" smtClean="0">
                <a:solidFill>
                  <a:srgbClr val="0070C0"/>
                </a:solidFill>
                <a:effectLst>
                  <a:outerShdw blurRad="38100" dist="38100" dir="2700000" algn="tl">
                    <a:srgbClr val="C0C0C0"/>
                  </a:outerShdw>
                </a:effectLst>
                <a:latin typeface="Candara" pitchFamily="34" charset="0"/>
                <a:ea typeface="新細明體" pitchFamily="18" charset="-120"/>
              </a:rPr>
              <a:t> II : </a:t>
            </a:r>
            <a:r>
              <a:rPr lang="en-US" altLang="zh-TW" sz="3200" b="1" dirty="0" err="1" smtClean="0">
                <a:solidFill>
                  <a:srgbClr val="0070C0"/>
                </a:solidFill>
                <a:effectLst>
                  <a:outerShdw blurRad="38100" dist="38100" dir="2700000" algn="tl">
                    <a:srgbClr val="C0C0C0"/>
                  </a:outerShdw>
                </a:effectLst>
                <a:latin typeface="Candara" pitchFamily="34" charset="0"/>
                <a:ea typeface="新細明體" pitchFamily="18" charset="-120"/>
              </a:rPr>
              <a:t>Determinasi</a:t>
            </a:r>
            <a:endParaRPr lang="en-US" altLang="zh-TW" sz="3200" b="1" dirty="0" smtClean="0">
              <a:solidFill>
                <a:srgbClr val="0070C0"/>
              </a:solidFill>
              <a:effectLst>
                <a:outerShdw blurRad="38100" dist="38100" dir="2700000" algn="tl">
                  <a:srgbClr val="C0C0C0"/>
                </a:outerShdw>
              </a:effectLst>
              <a:latin typeface="Candara" pitchFamily="34" charset="0"/>
              <a:ea typeface="新細明體" pitchFamily="18" charset="-120"/>
            </a:endParaRPr>
          </a:p>
        </p:txBody>
      </p:sp>
      <p:sp>
        <p:nvSpPr>
          <p:cNvPr id="15363" name="Rectangle 5"/>
          <p:cNvSpPr>
            <a:spLocks noGrp="1" noChangeArrowheads="1"/>
          </p:cNvSpPr>
          <p:nvPr>
            <p:ph idx="1"/>
          </p:nvPr>
        </p:nvSpPr>
        <p:spPr>
          <a:xfrm>
            <a:off x="381000" y="1752600"/>
            <a:ext cx="8534400" cy="4495800"/>
          </a:xfrm>
        </p:spPr>
        <p:txBody>
          <a:bodyPr/>
          <a:lstStyle/>
          <a:p>
            <a:pPr marL="511175" indent="-511175" eaLnBrk="1" hangingPunct="1">
              <a:spcAft>
                <a:spcPts val="600"/>
              </a:spcAft>
              <a:buClr>
                <a:srgbClr val="002060"/>
              </a:buClr>
              <a:buFontTx/>
              <a:buNone/>
              <a:defRPr/>
            </a:pPr>
            <a:r>
              <a:rPr lang="en-US" sz="1800" b="1" dirty="0" smtClean="0">
                <a:latin typeface="Candara" pitchFamily="34" charset="0"/>
                <a:cs typeface="Arial" pitchFamily="34" charset="0"/>
              </a:rPr>
              <a:t> 3</a:t>
            </a:r>
            <a:r>
              <a:rPr lang="en-US" sz="1800" b="1" dirty="0" smtClean="0">
                <a:latin typeface="Candara" pitchFamily="34" charset="0"/>
              </a:rPr>
              <a:t>.	KATEGORI  KETIDAKSESUAIAN</a:t>
            </a:r>
          </a:p>
          <a:p>
            <a:pPr lvl="1">
              <a:spcAft>
                <a:spcPts val="600"/>
              </a:spcAft>
              <a:buClr>
                <a:srgbClr val="FF0000"/>
              </a:buClr>
              <a:buFont typeface="Wingdings" pitchFamily="2" charset="2"/>
              <a:buChar char="q"/>
              <a:defRPr/>
            </a:pPr>
            <a:r>
              <a:rPr lang="en-US" sz="1700" dirty="0" err="1" smtClean="0">
                <a:latin typeface="Candara" pitchFamily="34" charset="0"/>
              </a:rPr>
              <a:t>Untuk</a:t>
            </a:r>
            <a:r>
              <a:rPr lang="en-US" sz="1700" dirty="0" smtClean="0">
                <a:latin typeface="Candara" pitchFamily="34" charset="0"/>
              </a:rPr>
              <a:t> </a:t>
            </a:r>
            <a:r>
              <a:rPr lang="en-US" sz="1700" dirty="0" err="1" smtClean="0">
                <a:latin typeface="Candara" pitchFamily="34" charset="0"/>
              </a:rPr>
              <a:t>Tipe</a:t>
            </a:r>
            <a:r>
              <a:rPr lang="en-US" sz="1700" dirty="0" smtClean="0">
                <a:latin typeface="Candara" pitchFamily="34" charset="0"/>
              </a:rPr>
              <a:t> 5, </a:t>
            </a:r>
            <a:r>
              <a:rPr lang="en-US" sz="1700" dirty="0" err="1" smtClean="0">
                <a:latin typeface="Candara" pitchFamily="34" charset="0"/>
              </a:rPr>
              <a:t>kategori</a:t>
            </a:r>
            <a:r>
              <a:rPr lang="en-US" sz="1700" dirty="0" smtClean="0">
                <a:latin typeface="Candara" pitchFamily="34" charset="0"/>
              </a:rPr>
              <a:t> </a:t>
            </a:r>
            <a:r>
              <a:rPr lang="en-US" sz="1700" dirty="0" err="1" smtClean="0">
                <a:latin typeface="Candara" pitchFamily="34" charset="0"/>
              </a:rPr>
              <a:t>ketidaksesuaian</a:t>
            </a:r>
            <a:r>
              <a:rPr lang="en-US" sz="1700" dirty="0" smtClean="0">
                <a:latin typeface="Candara" pitchFamily="34" charset="0"/>
              </a:rPr>
              <a:t> </a:t>
            </a:r>
            <a:r>
              <a:rPr lang="en-US" sz="1700" dirty="0" err="1" smtClean="0">
                <a:latin typeface="Candara" pitchFamily="34" charset="0"/>
              </a:rPr>
              <a:t>dengan</a:t>
            </a:r>
            <a:r>
              <a:rPr lang="en-US" sz="1700" dirty="0" smtClean="0">
                <a:latin typeface="Candara" pitchFamily="34" charset="0"/>
              </a:rPr>
              <a:t> </a:t>
            </a:r>
            <a:r>
              <a:rPr lang="en-US" sz="1700" dirty="0" err="1" smtClean="0">
                <a:latin typeface="Candara" pitchFamily="34" charset="0"/>
              </a:rPr>
              <a:t>ketentuan</a:t>
            </a:r>
            <a:r>
              <a:rPr lang="en-US" sz="1700" dirty="0" smtClean="0">
                <a:latin typeface="Candara" pitchFamily="34" charset="0"/>
              </a:rPr>
              <a:t>:</a:t>
            </a:r>
          </a:p>
          <a:p>
            <a:pPr lvl="1">
              <a:defRPr/>
            </a:pPr>
            <a:r>
              <a:rPr lang="en-US" sz="1700" dirty="0" smtClean="0">
                <a:latin typeface="Candara" pitchFamily="34" charset="0"/>
              </a:rPr>
              <a:t>MAYOR, </a:t>
            </a:r>
            <a:r>
              <a:rPr lang="en-US" sz="1700" dirty="0" err="1" smtClean="0">
                <a:latin typeface="Candara" pitchFamily="34" charset="0"/>
              </a:rPr>
              <a:t>apabila</a:t>
            </a:r>
            <a:r>
              <a:rPr lang="en-US" sz="1700" dirty="0" smtClean="0">
                <a:latin typeface="Candara" pitchFamily="34" charset="0"/>
              </a:rPr>
              <a:t> </a:t>
            </a:r>
            <a:r>
              <a:rPr lang="en-US" sz="1700" dirty="0" err="1" smtClean="0">
                <a:latin typeface="Candara" pitchFamily="34" charset="0"/>
              </a:rPr>
              <a:t>berhubungan</a:t>
            </a:r>
            <a:r>
              <a:rPr lang="en-US" sz="1700" dirty="0" smtClean="0">
                <a:latin typeface="Candara" pitchFamily="34" charset="0"/>
              </a:rPr>
              <a:t> </a:t>
            </a:r>
            <a:r>
              <a:rPr lang="en-US" sz="1700" dirty="0" err="1" smtClean="0">
                <a:latin typeface="Candara" pitchFamily="34" charset="0"/>
              </a:rPr>
              <a:t>langsung</a:t>
            </a:r>
            <a:r>
              <a:rPr lang="en-US" sz="1700" dirty="0" smtClean="0">
                <a:latin typeface="Candara" pitchFamily="34" charset="0"/>
              </a:rPr>
              <a:t> </a:t>
            </a:r>
            <a:r>
              <a:rPr lang="en-US" sz="1700" dirty="0" err="1" smtClean="0">
                <a:latin typeface="Candara" pitchFamily="34" charset="0"/>
              </a:rPr>
              <a:t>dengan</a:t>
            </a:r>
            <a:r>
              <a:rPr lang="en-US" sz="1700" dirty="0" smtClean="0">
                <a:latin typeface="Candara" pitchFamily="34" charset="0"/>
              </a:rPr>
              <a:t> </a:t>
            </a:r>
            <a:r>
              <a:rPr lang="en-US" sz="1700" dirty="0" err="1" smtClean="0">
                <a:latin typeface="Candara" pitchFamily="34" charset="0"/>
              </a:rPr>
              <a:t>mutu</a:t>
            </a:r>
            <a:r>
              <a:rPr lang="en-US" sz="1700" dirty="0" smtClean="0">
                <a:latin typeface="Candara" pitchFamily="34" charset="0"/>
              </a:rPr>
              <a:t> </a:t>
            </a:r>
            <a:r>
              <a:rPr lang="en-US" sz="1700" dirty="0" err="1" smtClean="0">
                <a:latin typeface="Candara" pitchFamily="34" charset="0"/>
              </a:rPr>
              <a:t>produk</a:t>
            </a:r>
            <a:r>
              <a:rPr lang="en-US" sz="1700" dirty="0" smtClean="0">
                <a:latin typeface="Candara" pitchFamily="34" charset="0"/>
              </a:rPr>
              <a:t> </a:t>
            </a:r>
            <a:r>
              <a:rPr lang="en-US" sz="1700" dirty="0" err="1" smtClean="0">
                <a:latin typeface="Candara" pitchFamily="34" charset="0"/>
              </a:rPr>
              <a:t>dan</a:t>
            </a:r>
            <a:r>
              <a:rPr lang="en-US" sz="1700" dirty="0" smtClean="0">
                <a:latin typeface="Candara" pitchFamily="34" charset="0"/>
              </a:rPr>
              <a:t> </a:t>
            </a:r>
            <a:r>
              <a:rPr lang="en-US" sz="1700" dirty="0" err="1" smtClean="0">
                <a:latin typeface="Candara" pitchFamily="34" charset="0"/>
              </a:rPr>
              <a:t>mengakibatkan</a:t>
            </a:r>
            <a:r>
              <a:rPr lang="en-US" sz="1700" dirty="0" smtClean="0">
                <a:latin typeface="Candara" pitchFamily="34" charset="0"/>
              </a:rPr>
              <a:t> </a:t>
            </a:r>
            <a:r>
              <a:rPr lang="en-US" sz="1700" dirty="0" err="1" smtClean="0">
                <a:latin typeface="Candara" pitchFamily="34" charset="0"/>
              </a:rPr>
              <a:t>ketidakpuasan</a:t>
            </a:r>
            <a:r>
              <a:rPr lang="en-US" sz="1700" dirty="0" smtClean="0">
                <a:latin typeface="Candara" pitchFamily="34" charset="0"/>
              </a:rPr>
              <a:t> </a:t>
            </a:r>
            <a:r>
              <a:rPr lang="en-US" sz="1700" dirty="0" err="1" smtClean="0">
                <a:latin typeface="Candara" pitchFamily="34" charset="0"/>
              </a:rPr>
              <a:t>pelanggan</a:t>
            </a:r>
            <a:r>
              <a:rPr lang="en-US" sz="1700" dirty="0" smtClean="0">
                <a:latin typeface="Candara" pitchFamily="34" charset="0"/>
              </a:rPr>
              <a:t>, </a:t>
            </a:r>
            <a:r>
              <a:rPr lang="en-US" sz="1700" dirty="0" err="1" smtClean="0">
                <a:latin typeface="Candara" pitchFamily="34" charset="0"/>
              </a:rPr>
              <a:t>atau</a:t>
            </a:r>
            <a:r>
              <a:rPr lang="en-US" sz="1700" dirty="0" smtClean="0">
                <a:latin typeface="Candara" pitchFamily="34" charset="0"/>
              </a:rPr>
              <a:t> SMM </a:t>
            </a:r>
            <a:r>
              <a:rPr lang="en-US" sz="1700" dirty="0" err="1" smtClean="0">
                <a:latin typeface="Candara" pitchFamily="34" charset="0"/>
              </a:rPr>
              <a:t>atau</a:t>
            </a:r>
            <a:r>
              <a:rPr lang="en-US" sz="1700" dirty="0" smtClean="0">
                <a:latin typeface="Candara" pitchFamily="34" charset="0"/>
              </a:rPr>
              <a:t> SMKP </a:t>
            </a:r>
            <a:r>
              <a:rPr lang="en-US" sz="1700" dirty="0" err="1" smtClean="0">
                <a:latin typeface="Candara" pitchFamily="34" charset="0"/>
              </a:rPr>
              <a:t>tidak</a:t>
            </a:r>
            <a:r>
              <a:rPr lang="en-US" sz="1700" dirty="0" smtClean="0">
                <a:latin typeface="Candara" pitchFamily="34" charset="0"/>
              </a:rPr>
              <a:t> </a:t>
            </a:r>
            <a:r>
              <a:rPr lang="en-US" sz="1700" dirty="0" err="1" smtClean="0">
                <a:latin typeface="Candara" pitchFamily="34" charset="0"/>
              </a:rPr>
              <a:t>berjalan</a:t>
            </a:r>
            <a:r>
              <a:rPr lang="en-US" sz="1700" dirty="0" smtClean="0">
                <a:latin typeface="Candara" pitchFamily="34" charset="0"/>
              </a:rPr>
              <a:t>.</a:t>
            </a:r>
          </a:p>
          <a:p>
            <a:pPr lvl="1">
              <a:defRPr/>
            </a:pPr>
            <a:r>
              <a:rPr lang="en-US" sz="1700" dirty="0" smtClean="0">
                <a:latin typeface="Candara" pitchFamily="34" charset="0"/>
              </a:rPr>
              <a:t>MINOR, </a:t>
            </a:r>
            <a:r>
              <a:rPr lang="en-US" sz="1700" dirty="0" err="1" smtClean="0">
                <a:latin typeface="Candara" pitchFamily="34" charset="0"/>
              </a:rPr>
              <a:t>apabila</a:t>
            </a:r>
            <a:r>
              <a:rPr lang="en-US" sz="1700" dirty="0" smtClean="0">
                <a:latin typeface="Candara" pitchFamily="34" charset="0"/>
              </a:rPr>
              <a:t> </a:t>
            </a:r>
            <a:r>
              <a:rPr lang="en-US" sz="1700" dirty="0" err="1" smtClean="0">
                <a:latin typeface="Candara" pitchFamily="34" charset="0"/>
              </a:rPr>
              <a:t>terdapat</a:t>
            </a:r>
            <a:r>
              <a:rPr lang="en-US" sz="1700" dirty="0" smtClean="0">
                <a:latin typeface="Candara" pitchFamily="34" charset="0"/>
              </a:rPr>
              <a:t> </a:t>
            </a:r>
            <a:r>
              <a:rPr lang="en-US" sz="1700" dirty="0" err="1" smtClean="0">
                <a:latin typeface="Candara" pitchFamily="34" charset="0"/>
              </a:rPr>
              <a:t>ketidak-konsistenan</a:t>
            </a:r>
            <a:r>
              <a:rPr lang="en-US" sz="1700" dirty="0" smtClean="0">
                <a:latin typeface="Candara" pitchFamily="34" charset="0"/>
              </a:rPr>
              <a:t> </a:t>
            </a:r>
            <a:r>
              <a:rPr lang="en-US" sz="1700" dirty="0" err="1" smtClean="0">
                <a:latin typeface="Candara" pitchFamily="34" charset="0"/>
              </a:rPr>
              <a:t>dalam</a:t>
            </a:r>
            <a:r>
              <a:rPr lang="en-US" sz="1700" dirty="0" smtClean="0">
                <a:latin typeface="Candara" pitchFamily="34" charset="0"/>
              </a:rPr>
              <a:t> </a:t>
            </a:r>
            <a:r>
              <a:rPr lang="en-US" sz="1700" dirty="0" err="1" smtClean="0">
                <a:latin typeface="Candara" pitchFamily="34" charset="0"/>
              </a:rPr>
              <a:t>menerapkan</a:t>
            </a:r>
            <a:r>
              <a:rPr lang="en-US" sz="1700" dirty="0" smtClean="0">
                <a:latin typeface="Candara" pitchFamily="34" charset="0"/>
              </a:rPr>
              <a:t> SMM </a:t>
            </a:r>
            <a:r>
              <a:rPr lang="en-US" sz="1700" dirty="0" err="1" smtClean="0">
                <a:latin typeface="Candara" pitchFamily="34" charset="0"/>
              </a:rPr>
              <a:t>atau</a:t>
            </a:r>
            <a:r>
              <a:rPr lang="en-US" sz="1700" dirty="0" smtClean="0">
                <a:latin typeface="Candara" pitchFamily="34" charset="0"/>
              </a:rPr>
              <a:t> SMKP</a:t>
            </a:r>
            <a:r>
              <a:rPr lang="id-ID" sz="1700" dirty="0" smtClean="0">
                <a:latin typeface="Candara" pitchFamily="34" charset="0"/>
              </a:rPr>
              <a:t> diberi waktu 2 bulan untuk perbaikan.</a:t>
            </a:r>
            <a:endParaRPr lang="en-US" sz="1700" dirty="0" smtClean="0">
              <a:latin typeface="Candara" pitchFamily="34" charset="0"/>
            </a:endParaRPr>
          </a:p>
          <a:p>
            <a:pPr lvl="1">
              <a:buClr>
                <a:srgbClr val="FF0000"/>
              </a:buClr>
              <a:buFont typeface="Palatino Linotype" pitchFamily="18" charset="0"/>
              <a:buNone/>
              <a:defRPr/>
            </a:pPr>
            <a:endParaRPr lang="en-US" sz="1700" i="1" dirty="0" smtClean="0">
              <a:solidFill>
                <a:srgbClr val="FF0000"/>
              </a:solidFill>
              <a:latin typeface="Candara" pitchFamily="34" charset="0"/>
            </a:endParaRPr>
          </a:p>
          <a:p>
            <a:pPr lvl="1">
              <a:spcAft>
                <a:spcPts val="600"/>
              </a:spcAft>
              <a:buClr>
                <a:srgbClr val="FF0000"/>
              </a:buClr>
              <a:buFont typeface="Wingdings" pitchFamily="2" charset="2"/>
              <a:buChar char="q"/>
              <a:defRPr/>
            </a:pPr>
            <a:r>
              <a:rPr lang="en-US" sz="1700" dirty="0" err="1" smtClean="0">
                <a:latin typeface="Candara" pitchFamily="34" charset="0"/>
              </a:rPr>
              <a:t>Untuk</a:t>
            </a:r>
            <a:r>
              <a:rPr lang="en-US" sz="1700" dirty="0" smtClean="0">
                <a:latin typeface="Candara" pitchFamily="34" charset="0"/>
              </a:rPr>
              <a:t> </a:t>
            </a:r>
            <a:r>
              <a:rPr lang="en-US" sz="1700" dirty="0" err="1" smtClean="0">
                <a:latin typeface="Candara" pitchFamily="34" charset="0"/>
              </a:rPr>
              <a:t>Tipe</a:t>
            </a:r>
            <a:r>
              <a:rPr lang="en-US" sz="1700" dirty="0" smtClean="0">
                <a:latin typeface="Candara" pitchFamily="34" charset="0"/>
              </a:rPr>
              <a:t> 4, </a:t>
            </a:r>
            <a:r>
              <a:rPr lang="en-US" sz="1700" dirty="0" err="1" smtClean="0">
                <a:latin typeface="Candara" pitchFamily="34" charset="0"/>
              </a:rPr>
              <a:t>hasil</a:t>
            </a:r>
            <a:r>
              <a:rPr lang="en-US" sz="1700" dirty="0" smtClean="0">
                <a:latin typeface="Candara" pitchFamily="34" charset="0"/>
              </a:rPr>
              <a:t> </a:t>
            </a:r>
            <a:r>
              <a:rPr lang="en-US" sz="1700" dirty="0" err="1" smtClean="0">
                <a:latin typeface="Candara" pitchFamily="34" charset="0"/>
              </a:rPr>
              <a:t>verifikasi</a:t>
            </a:r>
            <a:r>
              <a:rPr lang="en-US" sz="1700" dirty="0" smtClean="0">
                <a:latin typeface="Candara" pitchFamily="34" charset="0"/>
              </a:rPr>
              <a:t> </a:t>
            </a:r>
            <a:r>
              <a:rPr lang="en-US" sz="1700" dirty="0" err="1" smtClean="0">
                <a:latin typeface="Candara" pitchFamily="34" charset="0"/>
              </a:rPr>
              <a:t>terhadap</a:t>
            </a:r>
            <a:r>
              <a:rPr lang="en-US" sz="1700" dirty="0" smtClean="0">
                <a:latin typeface="Candara" pitchFamily="34" charset="0"/>
              </a:rPr>
              <a:t> </a:t>
            </a:r>
            <a:r>
              <a:rPr lang="en-US" sz="1700" dirty="0" err="1" smtClean="0">
                <a:latin typeface="Candara" pitchFamily="34" charset="0"/>
              </a:rPr>
              <a:t>penerapan</a:t>
            </a:r>
            <a:r>
              <a:rPr lang="en-US" sz="1700" dirty="0" smtClean="0">
                <a:latin typeface="Candara" pitchFamily="34" charset="0"/>
              </a:rPr>
              <a:t> CPPOB </a:t>
            </a:r>
            <a:r>
              <a:rPr lang="id-ID" sz="1700" dirty="0" smtClean="0">
                <a:latin typeface="Candara" pitchFamily="34" charset="0"/>
              </a:rPr>
              <a:t>minimal level 2 </a:t>
            </a:r>
            <a:r>
              <a:rPr lang="en-US" sz="1700" dirty="0" err="1" smtClean="0">
                <a:latin typeface="Candara" pitchFamily="34" charset="0"/>
              </a:rPr>
              <a:t>mengacu</a:t>
            </a:r>
            <a:r>
              <a:rPr lang="en-US" sz="1700" dirty="0" smtClean="0">
                <a:latin typeface="Candara" pitchFamily="34" charset="0"/>
              </a:rPr>
              <a:t> </a:t>
            </a:r>
            <a:r>
              <a:rPr lang="en-US" sz="1700" dirty="0" err="1" smtClean="0">
                <a:latin typeface="Candara" pitchFamily="34" charset="0"/>
              </a:rPr>
              <a:t>pada</a:t>
            </a:r>
            <a:r>
              <a:rPr lang="en-US" sz="1700" dirty="0" smtClean="0">
                <a:latin typeface="Candara" pitchFamily="34" charset="0"/>
              </a:rPr>
              <a:t> </a:t>
            </a:r>
            <a:r>
              <a:rPr lang="id-ID" sz="1700" dirty="0" smtClean="0">
                <a:latin typeface="Candara" pitchFamily="34" charset="0"/>
              </a:rPr>
              <a:t> peraturan perundang – undangan mengenai </a:t>
            </a:r>
            <a:r>
              <a:rPr lang="en-US" sz="1700" dirty="0" smtClean="0">
                <a:latin typeface="Candara" pitchFamily="34" charset="0"/>
              </a:rPr>
              <a:t>CPPOB</a:t>
            </a:r>
            <a:r>
              <a:rPr lang="id-ID" sz="1700" dirty="0" smtClean="0">
                <a:latin typeface="Candara" pitchFamily="34" charset="0"/>
              </a:rPr>
              <a:t> . Untuk produsen luar negeri memenuhi GMP. </a:t>
            </a:r>
            <a:endParaRPr lang="en-US" sz="1700" dirty="0" smtClean="0">
              <a:latin typeface="Candara" pitchFamily="34" charset="0"/>
            </a:endParaRPr>
          </a:p>
          <a:p>
            <a:pPr lvl="1">
              <a:spcAft>
                <a:spcPts val="600"/>
              </a:spcAft>
              <a:buClr>
                <a:srgbClr val="FF0000"/>
              </a:buClr>
              <a:buFont typeface="Wingdings" pitchFamily="2" charset="2"/>
              <a:buChar char="q"/>
              <a:defRPr/>
            </a:pPr>
            <a:endParaRPr lang="en-US" sz="1700" dirty="0" smtClean="0">
              <a:latin typeface="Candara" pitchFamily="34" charset="0"/>
            </a:endParaRPr>
          </a:p>
          <a:p>
            <a:pPr lvl="1">
              <a:spcAft>
                <a:spcPts val="600"/>
              </a:spcAft>
              <a:buClr>
                <a:srgbClr val="FF0000"/>
              </a:buClr>
              <a:buFont typeface="Palatino Linotype" pitchFamily="18" charset="0"/>
              <a:buNone/>
              <a:defRPr/>
            </a:pPr>
            <a:endParaRPr lang="en-US" sz="1700" dirty="0" smtClean="0">
              <a:latin typeface="Candara" pitchFamily="34" charset="0"/>
            </a:endParaRPr>
          </a:p>
          <a:p>
            <a:pPr lvl="1">
              <a:spcAft>
                <a:spcPts val="600"/>
              </a:spcAft>
              <a:buClr>
                <a:srgbClr val="FF0000"/>
              </a:buClr>
              <a:buFont typeface="Palatino Linotype" pitchFamily="18" charset="0"/>
              <a:buNone/>
              <a:defRPr/>
            </a:pPr>
            <a:r>
              <a:rPr lang="en-US" sz="1700" dirty="0" smtClean="0">
                <a:latin typeface="Candara" pitchFamily="34" charset="0"/>
              </a:rPr>
              <a:t>	</a:t>
            </a:r>
          </a:p>
          <a:p>
            <a:pPr lvl="1">
              <a:defRPr/>
            </a:pPr>
            <a:endParaRPr lang="en-US" sz="1700" dirty="0" smtClean="0">
              <a:latin typeface="Candara" pitchFamily="34" charset="0"/>
            </a:endParaRPr>
          </a:p>
          <a:p>
            <a:pPr>
              <a:buClr>
                <a:srgbClr val="FF0000"/>
              </a:buClr>
              <a:buFontTx/>
              <a:buNone/>
              <a:defRPr/>
            </a:pPr>
            <a:r>
              <a:rPr lang="en-US" sz="1700" dirty="0" smtClean="0">
                <a:latin typeface="Candara" pitchFamily="34" charset="0"/>
              </a:rPr>
              <a:t>	</a:t>
            </a:r>
            <a:endParaRPr lang="en-US" sz="1700" dirty="0" smtClean="0">
              <a:latin typeface="Candara" pitchFamily="34" charset="0"/>
              <a:cs typeface="Arial" pitchFamily="34" charset="0"/>
            </a:endParaRPr>
          </a:p>
          <a:p>
            <a:pPr marL="457200" indent="-457200" eaLnBrk="1" hangingPunct="1">
              <a:buClr>
                <a:srgbClr val="002060"/>
              </a:buClr>
              <a:buFontTx/>
              <a:buNone/>
              <a:defRPr/>
            </a:pPr>
            <a:endParaRPr lang="en-US" sz="1700" dirty="0" smtClean="0">
              <a:solidFill>
                <a:srgbClr val="002060"/>
              </a:solidFill>
              <a:latin typeface="Candara" pitchFamily="34" charset="0"/>
            </a:endParaRPr>
          </a:p>
        </p:txBody>
      </p:sp>
      <p:sp>
        <p:nvSpPr>
          <p:cNvPr id="11" name="Slide Number Placeholder 10"/>
          <p:cNvSpPr>
            <a:spLocks noGrp="1"/>
          </p:cNvSpPr>
          <p:nvPr>
            <p:ph type="sldNum" sz="quarter" idx="12"/>
          </p:nvPr>
        </p:nvSpPr>
        <p:spPr/>
        <p:txBody>
          <a:bodyPr/>
          <a:lstStyle/>
          <a:p>
            <a:pPr>
              <a:defRPr/>
            </a:pPr>
            <a:fld id="{61D5A1E3-978F-4149-AE91-4A263F3C185C}" type="slidenum">
              <a:rPr lang="en-US" smtClean="0"/>
              <a:pPr>
                <a:defRPr/>
              </a:pPr>
              <a:t>13</a:t>
            </a:fld>
            <a:endParaRPr lang="en-US"/>
          </a:p>
        </p:txBody>
      </p:sp>
      <p:pic>
        <p:nvPicPr>
          <p:cNvPr id="26629" name="Picture 6"/>
          <p:cNvPicPr>
            <a:picLocks noChangeAspect="1" noChangeArrowheads="1"/>
          </p:cNvPicPr>
          <p:nvPr/>
        </p:nvPicPr>
        <p:blipFill>
          <a:blip r:embed="rId3">
            <a:clrChange>
              <a:clrFrom>
                <a:srgbClr val="000000"/>
              </a:clrFrom>
              <a:clrTo>
                <a:srgbClr val="000000">
                  <a:alpha val="0"/>
                </a:srgbClr>
              </a:clrTo>
            </a:clrChange>
          </a:blip>
          <a:srcRect/>
          <a:stretch>
            <a:fillRect/>
          </a:stretch>
        </p:blipFill>
        <p:spPr bwMode="auto">
          <a:xfrm>
            <a:off x="6934200" y="5715000"/>
            <a:ext cx="1600200" cy="533400"/>
          </a:xfrm>
          <a:prstGeom prst="rect">
            <a:avLst/>
          </a:prstGeom>
          <a:noFill/>
          <a:ln w="9525">
            <a:noFill/>
            <a:miter lim="800000"/>
            <a:headEnd/>
            <a:tailEnd/>
          </a:ln>
        </p:spPr>
      </p:pic>
    </p:spTree>
  </p:cSld>
  <p:clrMapOvr>
    <a:masterClrMapping/>
  </p:clrMapOvr>
  <p:transition>
    <p:fade thruBlk="1"/>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1447800"/>
            <a:ext cx="6934200" cy="4683125"/>
          </a:xfrm>
        </p:spPr>
        <p:txBody>
          <a:bodyPr/>
          <a:lstStyle/>
          <a:p>
            <a:pPr marL="514350" indent="-457200">
              <a:spcAft>
                <a:spcPts val="600"/>
              </a:spcAft>
              <a:buClr>
                <a:schemeClr val="accent4"/>
              </a:buClr>
              <a:buSzPct val="100000"/>
              <a:buNone/>
              <a:defRPr/>
            </a:pPr>
            <a:r>
              <a:rPr lang="id-ID" sz="1800" b="1" dirty="0" smtClean="0">
                <a:solidFill>
                  <a:srgbClr val="FF0000"/>
                </a:solidFill>
                <a:latin typeface="Candara" pitchFamily="34" charset="0"/>
              </a:rPr>
              <a:t>	</a:t>
            </a:r>
            <a:r>
              <a:rPr lang="id-ID" sz="1800" b="1" dirty="0" smtClean="0">
                <a:latin typeface="Candara" pitchFamily="34" charset="0"/>
              </a:rPr>
              <a:t>Jumlah Contoh</a:t>
            </a:r>
            <a:r>
              <a:rPr lang="en-US" sz="1800" b="1" dirty="0" smtClean="0">
                <a:latin typeface="Candara" pitchFamily="34" charset="0"/>
              </a:rPr>
              <a:t> </a:t>
            </a:r>
            <a:r>
              <a:rPr lang="en-US" sz="1800" b="1" dirty="0" err="1" smtClean="0">
                <a:latin typeface="Candara" pitchFamily="34" charset="0"/>
              </a:rPr>
              <a:t>Uji</a:t>
            </a:r>
            <a:r>
              <a:rPr lang="en-US" sz="1800" b="1" dirty="0" smtClean="0">
                <a:latin typeface="Candara" pitchFamily="34" charset="0"/>
              </a:rPr>
              <a:t> </a:t>
            </a:r>
            <a:r>
              <a:rPr lang="id-ID" sz="1800" b="1" dirty="0" smtClean="0">
                <a:latin typeface="Candara" pitchFamily="34" charset="0"/>
              </a:rPr>
              <a:t>yang diambil untuk permohonan baru</a:t>
            </a:r>
            <a:r>
              <a:rPr lang="en-US" sz="1800" b="1" dirty="0" smtClean="0">
                <a:latin typeface="Candara" pitchFamily="34" charset="0"/>
              </a:rPr>
              <a:t> </a:t>
            </a:r>
            <a:r>
              <a:rPr lang="en-US" sz="1800" b="1" dirty="0" err="1" smtClean="0">
                <a:latin typeface="Candara" pitchFamily="34" charset="0"/>
              </a:rPr>
              <a:t>dan</a:t>
            </a:r>
            <a:r>
              <a:rPr lang="en-US" sz="1800" b="1" dirty="0" smtClean="0">
                <a:latin typeface="Candara" pitchFamily="34" charset="0"/>
              </a:rPr>
              <a:t> </a:t>
            </a:r>
            <a:r>
              <a:rPr lang="id-ID" sz="1800" b="1" dirty="0" smtClean="0">
                <a:latin typeface="Candara" pitchFamily="34" charset="0"/>
              </a:rPr>
              <a:t>resertifikasi</a:t>
            </a:r>
            <a:r>
              <a:rPr lang="en-US" sz="1800" b="1" dirty="0" smtClean="0">
                <a:latin typeface="Candara" pitchFamily="34" charset="0"/>
              </a:rPr>
              <a:t> </a:t>
            </a:r>
            <a:r>
              <a:rPr lang="en-US" sz="1800" b="1" dirty="0" err="1" smtClean="0">
                <a:latin typeface="Candara" pitchFamily="34" charset="0"/>
              </a:rPr>
              <a:t>Tipe</a:t>
            </a:r>
            <a:r>
              <a:rPr lang="en-US" sz="1800" b="1" dirty="0" smtClean="0">
                <a:latin typeface="Candara" pitchFamily="34" charset="0"/>
              </a:rPr>
              <a:t> 5 </a:t>
            </a:r>
            <a:r>
              <a:rPr lang="en-US" sz="1800" b="1" dirty="0" err="1" smtClean="0">
                <a:latin typeface="Candara" pitchFamily="34" charset="0"/>
              </a:rPr>
              <a:t>dan</a:t>
            </a:r>
            <a:r>
              <a:rPr lang="en-US" sz="1800" b="1" dirty="0" smtClean="0">
                <a:latin typeface="Candara" pitchFamily="34" charset="0"/>
              </a:rPr>
              <a:t> </a:t>
            </a:r>
            <a:r>
              <a:rPr lang="en-US" sz="1800" b="1" dirty="0" err="1" smtClean="0">
                <a:latin typeface="Candara" pitchFamily="34" charset="0"/>
              </a:rPr>
              <a:t>Tipe</a:t>
            </a:r>
            <a:r>
              <a:rPr lang="en-US" sz="1800" b="1" dirty="0" smtClean="0">
                <a:latin typeface="Candara" pitchFamily="34" charset="0"/>
              </a:rPr>
              <a:t> 4 </a:t>
            </a:r>
            <a:r>
              <a:rPr lang="en-US" sz="1800" b="1" dirty="0" err="1" smtClean="0">
                <a:latin typeface="Candara" pitchFamily="34" charset="0"/>
              </a:rPr>
              <a:t>sebagai</a:t>
            </a:r>
            <a:r>
              <a:rPr lang="en-US" sz="1800" b="1" dirty="0" smtClean="0">
                <a:latin typeface="Candara" pitchFamily="34" charset="0"/>
              </a:rPr>
              <a:t> </a:t>
            </a:r>
            <a:r>
              <a:rPr lang="en-US" sz="1800" b="1" dirty="0" err="1" smtClean="0">
                <a:latin typeface="Candara" pitchFamily="34" charset="0"/>
              </a:rPr>
              <a:t>berikut</a:t>
            </a:r>
            <a:r>
              <a:rPr lang="en-US" sz="1800" b="1" dirty="0" smtClean="0">
                <a:latin typeface="Candara" pitchFamily="34" charset="0"/>
              </a:rPr>
              <a:t>:</a:t>
            </a:r>
          </a:p>
          <a:p>
            <a:pPr lvl="1">
              <a:spcAft>
                <a:spcPts val="600"/>
              </a:spcAft>
              <a:buClr>
                <a:schemeClr val="tx2"/>
              </a:buClr>
              <a:buFont typeface="Wingdings" pitchFamily="2" charset="2"/>
              <a:buChar char="q"/>
              <a:defRPr/>
            </a:pPr>
            <a:r>
              <a:rPr lang="en-US" sz="1700" dirty="0" err="1" smtClean="0">
                <a:latin typeface="Candara" pitchFamily="34" charset="0"/>
              </a:rPr>
              <a:t>Pengambilan</a:t>
            </a:r>
            <a:r>
              <a:rPr lang="en-US" sz="1700" dirty="0" smtClean="0">
                <a:latin typeface="Candara" pitchFamily="34" charset="0"/>
              </a:rPr>
              <a:t> </a:t>
            </a:r>
            <a:r>
              <a:rPr lang="en-US" sz="1700" dirty="0" err="1" smtClean="0">
                <a:latin typeface="Candara" pitchFamily="34" charset="0"/>
              </a:rPr>
              <a:t>contoh</a:t>
            </a:r>
            <a:r>
              <a:rPr lang="en-US" sz="1700" dirty="0" smtClean="0">
                <a:latin typeface="Candara" pitchFamily="34" charset="0"/>
              </a:rPr>
              <a:t> </a:t>
            </a:r>
            <a:r>
              <a:rPr lang="en-US" sz="1700" dirty="0" err="1" smtClean="0">
                <a:latin typeface="Candara" pitchFamily="34" charset="0"/>
              </a:rPr>
              <a:t>uji</a:t>
            </a:r>
            <a:r>
              <a:rPr lang="en-US" sz="1700" dirty="0" smtClean="0">
                <a:latin typeface="Candara" pitchFamily="34" charset="0"/>
              </a:rPr>
              <a:t> </a:t>
            </a:r>
            <a:r>
              <a:rPr lang="en-US" sz="1700" dirty="0" err="1" smtClean="0">
                <a:latin typeface="Candara" pitchFamily="34" charset="0"/>
              </a:rPr>
              <a:t>dilakukan</a:t>
            </a:r>
            <a:r>
              <a:rPr lang="en-US" sz="1700" dirty="0" smtClean="0">
                <a:latin typeface="Candara" pitchFamily="34" charset="0"/>
              </a:rPr>
              <a:t> </a:t>
            </a:r>
            <a:r>
              <a:rPr lang="id-ID" sz="1700" dirty="0" smtClean="0">
                <a:latin typeface="Candara" pitchFamily="34" charset="0"/>
              </a:rPr>
              <a:t>pada titik akhir aliran</a:t>
            </a:r>
            <a:r>
              <a:rPr lang="en-US" sz="1700" dirty="0" smtClean="0">
                <a:latin typeface="Candara" pitchFamily="34" charset="0"/>
              </a:rPr>
              <a:t> </a:t>
            </a:r>
            <a:r>
              <a:rPr lang="en-US" sz="1700" dirty="0" err="1" smtClean="0">
                <a:latin typeface="Candara" pitchFamily="34" charset="0"/>
              </a:rPr>
              <a:t>produksi</a:t>
            </a:r>
            <a:r>
              <a:rPr lang="en-US" sz="1700" dirty="0" smtClean="0">
                <a:latin typeface="Candara" pitchFamily="34" charset="0"/>
              </a:rPr>
              <a:t> (</a:t>
            </a:r>
            <a:r>
              <a:rPr lang="en-US" sz="1700" dirty="0" err="1" smtClean="0">
                <a:latin typeface="Candara" pitchFamily="34" charset="0"/>
              </a:rPr>
              <a:t>lini</a:t>
            </a:r>
            <a:r>
              <a:rPr lang="en-US" sz="1700" dirty="0" smtClean="0">
                <a:latin typeface="Candara" pitchFamily="34" charset="0"/>
              </a:rPr>
              <a:t> </a:t>
            </a:r>
            <a:r>
              <a:rPr lang="id-ID" sz="1700" dirty="0" smtClean="0">
                <a:latin typeface="Candara" pitchFamily="34" charset="0"/>
              </a:rPr>
              <a:t>pengemasan)</a:t>
            </a:r>
            <a:r>
              <a:rPr lang="en-US" sz="1700" dirty="0" smtClean="0">
                <a:latin typeface="Candara" pitchFamily="34" charset="0"/>
              </a:rPr>
              <a:t> </a:t>
            </a:r>
            <a:r>
              <a:rPr lang="en-US" sz="1700" dirty="0" err="1" smtClean="0">
                <a:latin typeface="Candara" pitchFamily="34" charset="0"/>
              </a:rPr>
              <a:t>secara</a:t>
            </a:r>
            <a:r>
              <a:rPr lang="en-US" sz="1700" dirty="0" smtClean="0">
                <a:latin typeface="Candara" pitchFamily="34" charset="0"/>
              </a:rPr>
              <a:t> </a:t>
            </a:r>
            <a:r>
              <a:rPr lang="en-US" sz="1700" dirty="0" err="1" smtClean="0">
                <a:latin typeface="Candara" pitchFamily="34" charset="0"/>
              </a:rPr>
              <a:t>acak</a:t>
            </a:r>
            <a:endParaRPr lang="en-US" sz="1700" dirty="0" smtClean="0">
              <a:latin typeface="Candara" pitchFamily="34" charset="0"/>
            </a:endParaRPr>
          </a:p>
          <a:p>
            <a:pPr lvl="1">
              <a:spcAft>
                <a:spcPts val="600"/>
              </a:spcAft>
              <a:buClr>
                <a:schemeClr val="tx2"/>
              </a:buClr>
              <a:buFont typeface="Wingdings" pitchFamily="2" charset="2"/>
              <a:buChar char="q"/>
              <a:defRPr/>
            </a:pPr>
            <a:r>
              <a:rPr lang="en-US" sz="1700" dirty="0" err="1" smtClean="0">
                <a:latin typeface="Candara" pitchFamily="34" charset="0"/>
              </a:rPr>
              <a:t>Pengambilan</a:t>
            </a:r>
            <a:r>
              <a:rPr lang="en-US" sz="1700" dirty="0" smtClean="0">
                <a:latin typeface="Candara" pitchFamily="34" charset="0"/>
              </a:rPr>
              <a:t> </a:t>
            </a:r>
            <a:r>
              <a:rPr lang="en-US" sz="1700" dirty="0" err="1" smtClean="0">
                <a:latin typeface="Candara" pitchFamily="34" charset="0"/>
              </a:rPr>
              <a:t>contoh</a:t>
            </a:r>
            <a:r>
              <a:rPr lang="en-US" sz="1700" dirty="0" smtClean="0">
                <a:latin typeface="Candara" pitchFamily="34" charset="0"/>
              </a:rPr>
              <a:t> </a:t>
            </a:r>
            <a:r>
              <a:rPr lang="en-US" sz="1700" dirty="0" err="1" smtClean="0">
                <a:latin typeface="Candara" pitchFamily="34" charset="0"/>
              </a:rPr>
              <a:t>uji</a:t>
            </a:r>
            <a:r>
              <a:rPr lang="en-US" sz="1700" dirty="0" smtClean="0">
                <a:latin typeface="Candara" pitchFamily="34" charset="0"/>
              </a:rPr>
              <a:t> </a:t>
            </a:r>
            <a:r>
              <a:rPr lang="id-ID" sz="1700" dirty="0" smtClean="0">
                <a:latin typeface="Candara" pitchFamily="34" charset="0"/>
              </a:rPr>
              <a:t>mewakili setiap</a:t>
            </a:r>
            <a:r>
              <a:rPr lang="en-US" sz="1700" dirty="0" smtClean="0">
                <a:latin typeface="Candara" pitchFamily="34" charset="0"/>
              </a:rPr>
              <a:t> </a:t>
            </a:r>
            <a:r>
              <a:rPr lang="en-US" sz="1700" dirty="0" err="1" smtClean="0">
                <a:latin typeface="Candara" pitchFamily="34" charset="0"/>
              </a:rPr>
              <a:t>jenis</a:t>
            </a:r>
            <a:r>
              <a:rPr lang="en-US" sz="1700" dirty="0" smtClean="0">
                <a:latin typeface="Candara" pitchFamily="34" charset="0"/>
              </a:rPr>
              <a:t> </a:t>
            </a:r>
            <a:r>
              <a:rPr lang="id-ID" sz="1700" dirty="0" smtClean="0">
                <a:latin typeface="Candara" pitchFamily="34" charset="0"/>
              </a:rPr>
              <a:t>untuk </a:t>
            </a:r>
            <a:r>
              <a:rPr lang="en-US" sz="1700" dirty="0" err="1" smtClean="0">
                <a:latin typeface="Candara" pitchFamily="34" charset="0"/>
              </a:rPr>
              <a:t>kemasan</a:t>
            </a:r>
            <a:r>
              <a:rPr lang="en-US" sz="1700" dirty="0" smtClean="0">
                <a:latin typeface="Candara" pitchFamily="34" charset="0"/>
              </a:rPr>
              <a:t>, </a:t>
            </a:r>
            <a:r>
              <a:rPr lang="en-US" sz="1700" dirty="0" err="1" smtClean="0">
                <a:latin typeface="Candara" pitchFamily="34" charset="0"/>
              </a:rPr>
              <a:t>yaitu</a:t>
            </a:r>
            <a:r>
              <a:rPr lang="id-ID" sz="1700" dirty="0" smtClean="0">
                <a:latin typeface="Candara" pitchFamily="34" charset="0"/>
              </a:rPr>
              <a:t> </a:t>
            </a:r>
            <a:r>
              <a:rPr lang="en-US" sz="1700" dirty="0" smtClean="0">
                <a:latin typeface="Candara" pitchFamily="34" charset="0"/>
              </a:rPr>
              <a:t>: </a:t>
            </a:r>
            <a:endParaRPr lang="id-ID" sz="1700" dirty="0" smtClean="0">
              <a:latin typeface="Candara" pitchFamily="34" charset="0"/>
            </a:endParaRPr>
          </a:p>
          <a:p>
            <a:pPr lvl="1">
              <a:spcAft>
                <a:spcPts val="600"/>
              </a:spcAft>
              <a:buClr>
                <a:schemeClr val="tx2"/>
              </a:buClr>
              <a:buNone/>
              <a:defRPr/>
            </a:pPr>
            <a:r>
              <a:rPr lang="id-ID" sz="1700" dirty="0" smtClean="0">
                <a:latin typeface="Candara" pitchFamily="34" charset="0"/>
              </a:rPr>
              <a:t>      - Cup, minimal 3 liter</a:t>
            </a:r>
          </a:p>
          <a:p>
            <a:pPr lvl="1">
              <a:spcAft>
                <a:spcPts val="600"/>
              </a:spcAft>
              <a:buClr>
                <a:schemeClr val="tx2"/>
              </a:buClr>
              <a:buNone/>
              <a:defRPr/>
            </a:pPr>
            <a:r>
              <a:rPr lang="id-ID" sz="1700" dirty="0" smtClean="0">
                <a:latin typeface="Candara" pitchFamily="34" charset="0"/>
              </a:rPr>
              <a:t>       - Botol plastik, minimal 3 liter</a:t>
            </a:r>
          </a:p>
          <a:p>
            <a:pPr lvl="1">
              <a:spcAft>
                <a:spcPts val="600"/>
              </a:spcAft>
              <a:buClr>
                <a:schemeClr val="tx2"/>
              </a:buClr>
              <a:buNone/>
              <a:defRPr/>
            </a:pPr>
            <a:r>
              <a:rPr lang="id-ID" sz="1700" dirty="0" smtClean="0">
                <a:latin typeface="Candara" pitchFamily="34" charset="0"/>
              </a:rPr>
              <a:t>       - botol kaca, untuk pengujian fisika dan kimia dilakukan dengan memindahkan secara kuantitatif ke wadah yang steril, minimal 3 liter.    </a:t>
            </a:r>
            <a:endParaRPr lang="en-US" sz="1700" dirty="0" smtClean="0">
              <a:latin typeface="Candara" pitchFamily="34" charset="0"/>
            </a:endParaRPr>
          </a:p>
          <a:p>
            <a:pPr lvl="1">
              <a:buClr>
                <a:schemeClr val="tx2"/>
              </a:buClr>
              <a:buFont typeface="Wingdings" pitchFamily="2" charset="2"/>
              <a:buChar char="q"/>
              <a:defRPr/>
            </a:pPr>
            <a:r>
              <a:rPr lang="id-ID" sz="1700" dirty="0" smtClean="0">
                <a:latin typeface="Candara" pitchFamily="34" charset="0"/>
              </a:rPr>
              <a:t>Untuk uji mikrobiologi, contoh diambil secara aseptis, minimal 2 liter, sedangkan untuk air mineral alami 3 liter. </a:t>
            </a:r>
            <a:endParaRPr lang="en-US" sz="1700" dirty="0" smtClean="0">
              <a:latin typeface="Candara" pitchFamily="34" charset="0"/>
            </a:endParaRPr>
          </a:p>
          <a:p>
            <a:pPr lvl="1">
              <a:buClr>
                <a:schemeClr val="tx2"/>
              </a:buClr>
              <a:buFont typeface="Wingdings" pitchFamily="2" charset="2"/>
              <a:buChar char="q"/>
              <a:defRPr/>
            </a:pPr>
            <a:r>
              <a:rPr lang="id-ID" sz="1700" dirty="0" smtClean="0">
                <a:latin typeface="Candara" pitchFamily="34" charset="0"/>
              </a:rPr>
              <a:t>Jumlah contoh yang disimpan sama dengan jumlah contoh yang diuji.</a:t>
            </a:r>
            <a:endParaRPr lang="en-US" dirty="0"/>
          </a:p>
        </p:txBody>
      </p:sp>
      <p:sp>
        <p:nvSpPr>
          <p:cNvPr id="4" name="Slide Number Placeholder 3"/>
          <p:cNvSpPr>
            <a:spLocks noGrp="1"/>
          </p:cNvSpPr>
          <p:nvPr>
            <p:ph type="sldNum" sz="quarter" idx="12"/>
          </p:nvPr>
        </p:nvSpPr>
        <p:spPr/>
        <p:txBody>
          <a:bodyPr/>
          <a:lstStyle/>
          <a:p>
            <a:pPr>
              <a:defRPr/>
            </a:pPr>
            <a:fld id="{876DA59B-E67D-47B5-BCDF-C6D039CB6BC0}" type="slidenum">
              <a:rPr lang="en-US" smtClean="0"/>
              <a:pPr>
                <a:defRPr/>
              </a:pPr>
              <a:t>14</a:t>
            </a:fld>
            <a:endParaRPr lang="en-US"/>
          </a:p>
        </p:txBody>
      </p:sp>
      <p:sp>
        <p:nvSpPr>
          <p:cNvPr id="5" name="Rectangle 4"/>
          <p:cNvSpPr/>
          <p:nvPr/>
        </p:nvSpPr>
        <p:spPr>
          <a:xfrm>
            <a:off x="1295400" y="609600"/>
            <a:ext cx="6781800" cy="830997"/>
          </a:xfrm>
          <a:prstGeom prst="rect">
            <a:avLst/>
          </a:prstGeom>
        </p:spPr>
        <p:txBody>
          <a:bodyPr wrap="square">
            <a:spAutoFit/>
          </a:bodyPr>
          <a:lstStyle/>
          <a:p>
            <a:r>
              <a:rPr lang="en-US" altLang="zh-TW" b="1" dirty="0" smtClean="0">
                <a:solidFill>
                  <a:srgbClr val="0070C0"/>
                </a:solidFill>
                <a:effectLst>
                  <a:outerShdw blurRad="38100" dist="38100" dir="2700000" algn="tl">
                    <a:srgbClr val="C0C0C0"/>
                  </a:outerShdw>
                </a:effectLst>
                <a:latin typeface="AR JULIAN" pitchFamily="2" charset="0"/>
                <a:ea typeface="新細明體" pitchFamily="18" charset="-120"/>
              </a:rPr>
              <a:t>III. TATA CARA MEMPEROLEH SPPT SNI</a:t>
            </a:r>
            <a:br>
              <a:rPr lang="en-US" altLang="zh-TW" b="1" dirty="0" smtClean="0">
                <a:solidFill>
                  <a:srgbClr val="0070C0"/>
                </a:solidFill>
                <a:effectLst>
                  <a:outerShdw blurRad="38100" dist="38100" dir="2700000" algn="tl">
                    <a:srgbClr val="C0C0C0"/>
                  </a:outerShdw>
                </a:effectLst>
                <a:latin typeface="AR JULIAN" pitchFamily="2" charset="0"/>
                <a:ea typeface="新細明體" pitchFamily="18" charset="-120"/>
              </a:rPr>
            </a:br>
            <a:r>
              <a:rPr lang="id-ID" altLang="zh-TW" b="1" dirty="0" smtClean="0">
                <a:solidFill>
                  <a:srgbClr val="0070C0"/>
                </a:solidFill>
                <a:effectLst>
                  <a:outerShdw blurRad="38100" dist="38100" dir="2700000" algn="tl">
                    <a:srgbClr val="C0C0C0"/>
                  </a:outerShdw>
                </a:effectLst>
                <a:latin typeface="AR JULIAN" pitchFamily="2" charset="0"/>
                <a:ea typeface="新細明體" pitchFamily="18" charset="-120"/>
              </a:rPr>
              <a:t>	        </a:t>
            </a:r>
            <a:r>
              <a:rPr lang="en-US" altLang="zh-TW" b="1" dirty="0" err="1" smtClean="0">
                <a:solidFill>
                  <a:srgbClr val="0070C0"/>
                </a:solidFill>
                <a:effectLst>
                  <a:outerShdw blurRad="38100" dist="38100" dir="2700000" algn="tl">
                    <a:srgbClr val="C0C0C0"/>
                  </a:outerShdw>
                </a:effectLst>
                <a:latin typeface="Candara" pitchFamily="34" charset="0"/>
                <a:ea typeface="新細明體" pitchFamily="18" charset="-120"/>
              </a:rPr>
              <a:t>Tahap</a:t>
            </a:r>
            <a:r>
              <a:rPr lang="en-US" altLang="zh-TW" b="1" dirty="0" smtClean="0">
                <a:solidFill>
                  <a:srgbClr val="0070C0"/>
                </a:solidFill>
                <a:effectLst>
                  <a:outerShdw blurRad="38100" dist="38100" dir="2700000" algn="tl">
                    <a:srgbClr val="C0C0C0"/>
                  </a:outerShdw>
                </a:effectLst>
                <a:latin typeface="Candara" pitchFamily="34" charset="0"/>
                <a:ea typeface="新細明體" pitchFamily="18" charset="-120"/>
              </a:rPr>
              <a:t> II : </a:t>
            </a:r>
            <a:r>
              <a:rPr lang="en-US" altLang="zh-TW" b="1" dirty="0" err="1" smtClean="0">
                <a:solidFill>
                  <a:srgbClr val="0070C0"/>
                </a:solidFill>
                <a:effectLst>
                  <a:outerShdw blurRad="38100" dist="38100" dir="2700000" algn="tl">
                    <a:srgbClr val="C0C0C0"/>
                  </a:outerShdw>
                </a:effectLst>
                <a:latin typeface="Candara" pitchFamily="34" charset="0"/>
                <a:ea typeface="新細明體" pitchFamily="18" charset="-120"/>
              </a:rPr>
              <a:t>Determinasi</a:t>
            </a:r>
            <a:endParaRPr lang="en-US" dirty="0"/>
          </a:p>
        </p:txBody>
      </p:sp>
      <p:pic>
        <p:nvPicPr>
          <p:cNvPr id="6" name="Picture 6"/>
          <p:cNvPicPr>
            <a:picLocks noChangeAspect="1" noChangeArrowheads="1"/>
          </p:cNvPicPr>
          <p:nvPr/>
        </p:nvPicPr>
        <p:blipFill>
          <a:blip r:embed="rId2">
            <a:clrChange>
              <a:clrFrom>
                <a:srgbClr val="000000"/>
              </a:clrFrom>
              <a:clrTo>
                <a:srgbClr val="000000">
                  <a:alpha val="0"/>
                </a:srgbClr>
              </a:clrTo>
            </a:clrChange>
          </a:blip>
          <a:srcRect/>
          <a:stretch>
            <a:fillRect/>
          </a:stretch>
        </p:blipFill>
        <p:spPr bwMode="auto">
          <a:xfrm>
            <a:off x="7162800" y="6019800"/>
            <a:ext cx="1600200" cy="533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457200" y="457200"/>
            <a:ext cx="8077200" cy="1066800"/>
          </a:xfrm>
        </p:spPr>
        <p:txBody>
          <a:bodyPr anchor="t"/>
          <a:lstStyle/>
          <a:p>
            <a:pPr algn="ctr" eaLnBrk="1" hangingPunct="1">
              <a:defRPr/>
            </a:pPr>
            <a:r>
              <a:rPr lang="en-US" altLang="zh-TW" sz="3200" b="1" dirty="0" smtClean="0">
                <a:solidFill>
                  <a:srgbClr val="0070C0"/>
                </a:solidFill>
                <a:effectLst>
                  <a:outerShdw blurRad="38100" dist="38100" dir="2700000" algn="tl">
                    <a:srgbClr val="C0C0C0"/>
                  </a:outerShdw>
                </a:effectLst>
                <a:latin typeface="AR JULIAN" pitchFamily="2" charset="0"/>
                <a:ea typeface="新細明體" pitchFamily="18" charset="-120"/>
              </a:rPr>
              <a:t>III. TATA CARA MEMPEROLEH SPPT SNI</a:t>
            </a:r>
            <a:br>
              <a:rPr lang="en-US" altLang="zh-TW" sz="3200" b="1" dirty="0" smtClean="0">
                <a:solidFill>
                  <a:srgbClr val="0070C0"/>
                </a:solidFill>
                <a:effectLst>
                  <a:outerShdw blurRad="38100" dist="38100" dir="2700000" algn="tl">
                    <a:srgbClr val="C0C0C0"/>
                  </a:outerShdw>
                </a:effectLst>
                <a:latin typeface="AR JULIAN" pitchFamily="2" charset="0"/>
                <a:ea typeface="新細明體" pitchFamily="18" charset="-120"/>
              </a:rPr>
            </a:br>
            <a:r>
              <a:rPr lang="en-US" altLang="zh-TW" sz="3200" b="1" dirty="0" err="1" smtClean="0">
                <a:solidFill>
                  <a:srgbClr val="0070C0"/>
                </a:solidFill>
                <a:effectLst>
                  <a:outerShdw blurRad="38100" dist="38100" dir="2700000" algn="tl">
                    <a:srgbClr val="C0C0C0"/>
                  </a:outerShdw>
                </a:effectLst>
                <a:latin typeface="Candara" pitchFamily="34" charset="0"/>
                <a:ea typeface="新細明體" pitchFamily="18" charset="-120"/>
              </a:rPr>
              <a:t>Tahap</a:t>
            </a:r>
            <a:r>
              <a:rPr lang="en-US" altLang="zh-TW" sz="3200" b="1" dirty="0" smtClean="0">
                <a:solidFill>
                  <a:srgbClr val="0070C0"/>
                </a:solidFill>
                <a:effectLst>
                  <a:outerShdw blurRad="38100" dist="38100" dir="2700000" algn="tl">
                    <a:srgbClr val="C0C0C0"/>
                  </a:outerShdw>
                </a:effectLst>
                <a:latin typeface="Candara" pitchFamily="34" charset="0"/>
                <a:ea typeface="新細明體" pitchFamily="18" charset="-120"/>
              </a:rPr>
              <a:t> II : </a:t>
            </a:r>
            <a:r>
              <a:rPr lang="en-US" altLang="zh-TW" sz="3200" b="1" dirty="0" err="1" smtClean="0">
                <a:solidFill>
                  <a:srgbClr val="0070C0"/>
                </a:solidFill>
                <a:effectLst>
                  <a:outerShdw blurRad="38100" dist="38100" dir="2700000" algn="tl">
                    <a:srgbClr val="C0C0C0"/>
                  </a:outerShdw>
                </a:effectLst>
                <a:latin typeface="Candara" pitchFamily="34" charset="0"/>
                <a:ea typeface="新細明體" pitchFamily="18" charset="-120"/>
              </a:rPr>
              <a:t>Determinasi</a:t>
            </a:r>
            <a:endParaRPr lang="en-US" altLang="zh-TW" sz="3200" b="1" dirty="0" smtClean="0">
              <a:solidFill>
                <a:srgbClr val="0070C0"/>
              </a:solidFill>
              <a:effectLst>
                <a:outerShdw blurRad="38100" dist="38100" dir="2700000" algn="tl">
                  <a:srgbClr val="C0C0C0"/>
                </a:outerShdw>
              </a:effectLst>
              <a:latin typeface="Candara" pitchFamily="34" charset="0"/>
              <a:ea typeface="新細明體" pitchFamily="18" charset="-120"/>
            </a:endParaRPr>
          </a:p>
        </p:txBody>
      </p:sp>
      <p:sp>
        <p:nvSpPr>
          <p:cNvPr id="15363" name="Rectangle 5"/>
          <p:cNvSpPr>
            <a:spLocks noGrp="1" noChangeArrowheads="1"/>
          </p:cNvSpPr>
          <p:nvPr>
            <p:ph idx="1"/>
          </p:nvPr>
        </p:nvSpPr>
        <p:spPr>
          <a:xfrm>
            <a:off x="457200" y="1828800"/>
            <a:ext cx="8534400" cy="4495800"/>
          </a:xfrm>
        </p:spPr>
        <p:txBody>
          <a:bodyPr/>
          <a:lstStyle/>
          <a:p>
            <a:pPr marL="511175" indent="-511175" eaLnBrk="1" hangingPunct="1">
              <a:spcAft>
                <a:spcPts val="600"/>
              </a:spcAft>
              <a:buClr>
                <a:srgbClr val="002060"/>
              </a:buClr>
              <a:buFontTx/>
              <a:buNone/>
              <a:defRPr/>
            </a:pPr>
            <a:r>
              <a:rPr lang="en-US" sz="1800" b="1" dirty="0" smtClean="0">
                <a:latin typeface="Candara" pitchFamily="34" charset="0"/>
                <a:cs typeface="Arial" pitchFamily="34" charset="0"/>
              </a:rPr>
              <a:t> 4</a:t>
            </a:r>
            <a:r>
              <a:rPr lang="en-US" sz="1800" b="1" dirty="0" smtClean="0">
                <a:latin typeface="Candara" pitchFamily="34" charset="0"/>
              </a:rPr>
              <a:t>.	CARA  PENGUJIAN</a:t>
            </a:r>
          </a:p>
          <a:p>
            <a:pPr lvl="1">
              <a:spcAft>
                <a:spcPts val="600"/>
              </a:spcAft>
              <a:buClr>
                <a:srgbClr val="FF0000"/>
              </a:buClr>
              <a:buFont typeface="Palatino Linotype" pitchFamily="18" charset="0"/>
              <a:buNone/>
              <a:defRPr/>
            </a:pPr>
            <a:r>
              <a:rPr lang="en-US" sz="1800" dirty="0" err="1" smtClean="0">
                <a:latin typeface="Candara" pitchFamily="34" charset="0"/>
              </a:rPr>
              <a:t>Untuk</a:t>
            </a:r>
            <a:r>
              <a:rPr lang="en-US" sz="1800" dirty="0" smtClean="0">
                <a:latin typeface="Candara" pitchFamily="34" charset="0"/>
              </a:rPr>
              <a:t> </a:t>
            </a:r>
            <a:r>
              <a:rPr lang="en-US" sz="1800" dirty="0" err="1" smtClean="0">
                <a:latin typeface="Candara" pitchFamily="34" charset="0"/>
              </a:rPr>
              <a:t>Tipe</a:t>
            </a:r>
            <a:r>
              <a:rPr lang="en-US" sz="1800" dirty="0" smtClean="0">
                <a:latin typeface="Candara" pitchFamily="34" charset="0"/>
              </a:rPr>
              <a:t> 5 </a:t>
            </a:r>
            <a:r>
              <a:rPr lang="en-US" sz="1800" dirty="0" err="1" smtClean="0">
                <a:latin typeface="Candara" pitchFamily="34" charset="0"/>
              </a:rPr>
              <a:t>dan</a:t>
            </a:r>
            <a:r>
              <a:rPr lang="en-US" sz="1800" dirty="0" smtClean="0">
                <a:latin typeface="Candara" pitchFamily="34" charset="0"/>
              </a:rPr>
              <a:t> </a:t>
            </a:r>
            <a:r>
              <a:rPr lang="en-US" sz="1800" dirty="0" err="1" smtClean="0">
                <a:latin typeface="Candara" pitchFamily="34" charset="0"/>
              </a:rPr>
              <a:t>Tipe</a:t>
            </a:r>
            <a:r>
              <a:rPr lang="en-US" sz="1800" dirty="0" smtClean="0">
                <a:latin typeface="Candara" pitchFamily="34" charset="0"/>
              </a:rPr>
              <a:t> 4, </a:t>
            </a:r>
            <a:r>
              <a:rPr lang="en-US" sz="1800" dirty="0" err="1" smtClean="0">
                <a:latin typeface="Candara" pitchFamily="34" charset="0"/>
              </a:rPr>
              <a:t>cara</a:t>
            </a:r>
            <a:r>
              <a:rPr lang="en-US" sz="1800" dirty="0" smtClean="0">
                <a:latin typeface="Candara" pitchFamily="34" charset="0"/>
              </a:rPr>
              <a:t> </a:t>
            </a:r>
            <a:r>
              <a:rPr lang="en-US" sz="1800" dirty="0" err="1" smtClean="0">
                <a:latin typeface="Candara" pitchFamily="34" charset="0"/>
              </a:rPr>
              <a:t>pengujian</a:t>
            </a:r>
            <a:r>
              <a:rPr lang="en-US" sz="1800" dirty="0" smtClean="0">
                <a:latin typeface="Candara" pitchFamily="34" charset="0"/>
              </a:rPr>
              <a:t> </a:t>
            </a:r>
            <a:r>
              <a:rPr lang="en-US" sz="1800" dirty="0" err="1" smtClean="0">
                <a:latin typeface="Candara" pitchFamily="34" charset="0"/>
              </a:rPr>
              <a:t>sesuai</a:t>
            </a:r>
            <a:r>
              <a:rPr lang="en-US" sz="1800" dirty="0" smtClean="0">
                <a:latin typeface="Candara" pitchFamily="34" charset="0"/>
              </a:rPr>
              <a:t> </a:t>
            </a:r>
            <a:r>
              <a:rPr lang="en-US" sz="1800" dirty="0" err="1" smtClean="0">
                <a:latin typeface="Candara" pitchFamily="34" charset="0"/>
              </a:rPr>
              <a:t>dengan</a:t>
            </a:r>
            <a:r>
              <a:rPr lang="en-US" sz="1800" dirty="0" smtClean="0">
                <a:latin typeface="Candara" pitchFamily="34" charset="0"/>
              </a:rPr>
              <a:t> SNI </a:t>
            </a:r>
            <a:r>
              <a:rPr lang="id-ID" sz="1800" dirty="0" smtClean="0">
                <a:latin typeface="Candara" pitchFamily="34" charset="0"/>
              </a:rPr>
              <a:t>3554:2015, cara uji air minum dalam kemasan sedangkan untuk air minum embun sesuai  SNI 7812:2013 pasal 7.</a:t>
            </a:r>
            <a:endParaRPr lang="en-US" sz="1800" dirty="0" smtClean="0">
              <a:latin typeface="Candara" pitchFamily="34" charset="0"/>
            </a:endParaRPr>
          </a:p>
          <a:p>
            <a:pPr lvl="1">
              <a:spcAft>
                <a:spcPts val="600"/>
              </a:spcAft>
              <a:buClr>
                <a:srgbClr val="FF0000"/>
              </a:buClr>
              <a:buFont typeface="Palatino Linotype" pitchFamily="18" charset="0"/>
              <a:buNone/>
              <a:defRPr/>
            </a:pPr>
            <a:endParaRPr lang="en-US" sz="1800" dirty="0" smtClean="0">
              <a:latin typeface="Candara" pitchFamily="34" charset="0"/>
            </a:endParaRPr>
          </a:p>
          <a:p>
            <a:pPr marL="511175" lvl="1" indent="-511175" eaLnBrk="1" hangingPunct="1">
              <a:spcAft>
                <a:spcPts val="600"/>
              </a:spcAft>
              <a:buClr>
                <a:srgbClr val="002060"/>
              </a:buClr>
              <a:buSzPct val="100000"/>
              <a:buFont typeface="Palatino Linotype" pitchFamily="18" charset="0"/>
              <a:buAutoNum type="arabicPeriod" startAt="5"/>
              <a:defRPr/>
            </a:pPr>
            <a:r>
              <a:rPr lang="en-US" sz="1800" b="1" dirty="0" smtClean="0">
                <a:latin typeface="Candara" pitchFamily="34" charset="0"/>
                <a:ea typeface="+mn-ea"/>
                <a:cs typeface="Arial" pitchFamily="34" charset="0"/>
              </a:rPr>
              <a:t>LAPORAN HASIL UJI</a:t>
            </a:r>
          </a:p>
          <a:p>
            <a:pPr marL="511175" lvl="1" indent="-511175" eaLnBrk="1" hangingPunct="1">
              <a:spcAft>
                <a:spcPts val="600"/>
              </a:spcAft>
              <a:buClr>
                <a:srgbClr val="002060"/>
              </a:buClr>
              <a:buNone/>
              <a:defRPr/>
            </a:pPr>
            <a:r>
              <a:rPr lang="en-US" sz="1800" b="1" dirty="0" smtClean="0">
                <a:latin typeface="Candara" pitchFamily="34" charset="0"/>
                <a:ea typeface="+mn-ea"/>
                <a:cs typeface="Arial" pitchFamily="34" charset="0"/>
              </a:rPr>
              <a:t>	</a:t>
            </a:r>
            <a:r>
              <a:rPr lang="en-US" sz="1800" dirty="0" err="1" smtClean="0">
                <a:latin typeface="Candara" pitchFamily="34" charset="0"/>
                <a:ea typeface="+mn-ea"/>
                <a:cs typeface="Arial" pitchFamily="34" charset="0"/>
              </a:rPr>
              <a:t>Mencantumkan</a:t>
            </a:r>
            <a:r>
              <a:rPr lang="en-US" sz="1800" dirty="0" smtClean="0">
                <a:latin typeface="Candara" pitchFamily="34" charset="0"/>
                <a:ea typeface="+mn-ea"/>
                <a:cs typeface="Arial" pitchFamily="34" charset="0"/>
              </a:rPr>
              <a:t> </a:t>
            </a:r>
            <a:r>
              <a:rPr lang="en-US" sz="1800" dirty="0" err="1" smtClean="0">
                <a:latin typeface="Candara" pitchFamily="34" charset="0"/>
                <a:ea typeface="+mn-ea"/>
                <a:cs typeface="Arial" pitchFamily="34" charset="0"/>
              </a:rPr>
              <a:t>kesesuaian</a:t>
            </a:r>
            <a:r>
              <a:rPr lang="en-US" sz="1800" dirty="0" smtClean="0">
                <a:latin typeface="Candara" pitchFamily="34" charset="0"/>
                <a:ea typeface="+mn-ea"/>
                <a:cs typeface="Arial" pitchFamily="34" charset="0"/>
              </a:rPr>
              <a:t> </a:t>
            </a:r>
            <a:r>
              <a:rPr lang="en-US" sz="1800" dirty="0" err="1" smtClean="0">
                <a:latin typeface="Candara" pitchFamily="34" charset="0"/>
                <a:ea typeface="+mn-ea"/>
                <a:cs typeface="Arial" pitchFamily="34" charset="0"/>
              </a:rPr>
              <a:t>dan</a:t>
            </a:r>
            <a:r>
              <a:rPr lang="en-US" sz="1800" dirty="0" smtClean="0">
                <a:latin typeface="Candara" pitchFamily="34" charset="0"/>
                <a:ea typeface="+mn-ea"/>
                <a:cs typeface="Arial" pitchFamily="34" charset="0"/>
              </a:rPr>
              <a:t> </a:t>
            </a:r>
            <a:r>
              <a:rPr lang="en-US" sz="1800" dirty="0" err="1" smtClean="0">
                <a:latin typeface="Candara" pitchFamily="34" charset="0"/>
                <a:ea typeface="+mn-ea"/>
                <a:cs typeface="Arial" pitchFamily="34" charset="0"/>
              </a:rPr>
              <a:t>ketidaksesuaian</a:t>
            </a:r>
            <a:r>
              <a:rPr lang="en-US" sz="1800" dirty="0" smtClean="0">
                <a:latin typeface="Candara" pitchFamily="34" charset="0"/>
                <a:ea typeface="+mn-ea"/>
                <a:cs typeface="Arial" pitchFamily="34" charset="0"/>
              </a:rPr>
              <a:t> </a:t>
            </a:r>
            <a:r>
              <a:rPr lang="en-US" sz="1800" dirty="0" err="1" smtClean="0">
                <a:latin typeface="Candara" pitchFamily="34" charset="0"/>
                <a:ea typeface="+mn-ea"/>
                <a:cs typeface="Arial" pitchFamily="34" charset="0"/>
              </a:rPr>
              <a:t>dalam</a:t>
            </a:r>
            <a:r>
              <a:rPr lang="en-US" sz="1800" dirty="0" smtClean="0">
                <a:latin typeface="Candara" pitchFamily="34" charset="0"/>
                <a:ea typeface="+mn-ea"/>
                <a:cs typeface="Arial" pitchFamily="34" charset="0"/>
              </a:rPr>
              <a:t> </a:t>
            </a:r>
            <a:r>
              <a:rPr lang="en-US" sz="1800" dirty="0" err="1" smtClean="0">
                <a:latin typeface="Candara" pitchFamily="34" charset="0"/>
                <a:ea typeface="+mn-ea"/>
                <a:cs typeface="Arial" pitchFamily="34" charset="0"/>
              </a:rPr>
              <a:t>pemenuhan</a:t>
            </a:r>
            <a:r>
              <a:rPr lang="en-US" sz="1800" dirty="0" smtClean="0">
                <a:latin typeface="Candara" pitchFamily="34" charset="0"/>
                <a:ea typeface="+mn-ea"/>
                <a:cs typeface="Arial" pitchFamily="34" charset="0"/>
              </a:rPr>
              <a:t> </a:t>
            </a:r>
            <a:r>
              <a:rPr lang="en-US" sz="1800" dirty="0" err="1" smtClean="0">
                <a:latin typeface="Candara" pitchFamily="34" charset="0"/>
                <a:ea typeface="+mn-ea"/>
                <a:cs typeface="Arial" pitchFamily="34" charset="0"/>
              </a:rPr>
              <a:t>persyaratan</a:t>
            </a:r>
            <a:r>
              <a:rPr lang="en-US" sz="1800" dirty="0" smtClean="0">
                <a:latin typeface="Candara" pitchFamily="34" charset="0"/>
                <a:ea typeface="+mn-ea"/>
                <a:cs typeface="Arial" pitchFamily="34" charset="0"/>
              </a:rPr>
              <a:t> </a:t>
            </a:r>
            <a:r>
              <a:rPr lang="en-US" sz="1800" dirty="0" smtClean="0">
                <a:latin typeface="Candara" pitchFamily="34" charset="0"/>
              </a:rPr>
              <a:t>SNI </a:t>
            </a:r>
            <a:r>
              <a:rPr lang="id-ID" sz="1800" dirty="0" smtClean="0">
                <a:latin typeface="Candara" pitchFamily="34" charset="0"/>
              </a:rPr>
              <a:t>3553:2015, SNI 6241:2015, 6242:2015, 7812:2013.</a:t>
            </a:r>
            <a:endParaRPr lang="en-US" sz="1800" b="1" dirty="0" smtClean="0">
              <a:latin typeface="Candara" pitchFamily="34" charset="0"/>
              <a:ea typeface="+mn-ea"/>
              <a:cs typeface="Arial" pitchFamily="34" charset="0"/>
            </a:endParaRPr>
          </a:p>
          <a:p>
            <a:pPr lvl="1">
              <a:spcAft>
                <a:spcPts val="600"/>
              </a:spcAft>
              <a:buClr>
                <a:srgbClr val="FF0000"/>
              </a:buClr>
              <a:buFont typeface="Palatino Linotype" pitchFamily="18" charset="0"/>
              <a:buNone/>
              <a:defRPr/>
            </a:pPr>
            <a:endParaRPr lang="en-US" sz="1800" dirty="0" smtClean="0">
              <a:latin typeface="Candara" pitchFamily="34" charset="0"/>
            </a:endParaRPr>
          </a:p>
          <a:p>
            <a:pPr lvl="1">
              <a:spcAft>
                <a:spcPts val="600"/>
              </a:spcAft>
              <a:buClr>
                <a:srgbClr val="FF0000"/>
              </a:buClr>
              <a:buFont typeface="Palatino Linotype" pitchFamily="18" charset="0"/>
              <a:buNone/>
              <a:defRPr/>
            </a:pPr>
            <a:endParaRPr lang="en-US" sz="1800" dirty="0" smtClean="0">
              <a:latin typeface="Candara" pitchFamily="34" charset="0"/>
            </a:endParaRPr>
          </a:p>
          <a:p>
            <a:pPr lvl="1">
              <a:spcAft>
                <a:spcPts val="600"/>
              </a:spcAft>
              <a:buClr>
                <a:srgbClr val="FF0000"/>
              </a:buClr>
              <a:buFont typeface="Palatino Linotype" pitchFamily="18" charset="0"/>
              <a:buNone/>
              <a:defRPr/>
            </a:pPr>
            <a:endParaRPr lang="en-US" sz="1800" dirty="0" smtClean="0">
              <a:latin typeface="Candara" pitchFamily="34" charset="0"/>
            </a:endParaRPr>
          </a:p>
          <a:p>
            <a:pPr lvl="1">
              <a:spcAft>
                <a:spcPts val="600"/>
              </a:spcAft>
              <a:buClr>
                <a:srgbClr val="FF0000"/>
              </a:buClr>
              <a:buFont typeface="Palatino Linotype" pitchFamily="18" charset="0"/>
              <a:buNone/>
              <a:defRPr/>
            </a:pPr>
            <a:r>
              <a:rPr lang="en-US" sz="1800" dirty="0" smtClean="0">
                <a:latin typeface="Candara" pitchFamily="34" charset="0"/>
              </a:rPr>
              <a:t>	</a:t>
            </a:r>
          </a:p>
          <a:p>
            <a:pPr lvl="1">
              <a:defRPr/>
            </a:pPr>
            <a:endParaRPr lang="en-US" sz="1800" dirty="0" smtClean="0">
              <a:latin typeface="Candara" pitchFamily="34" charset="0"/>
            </a:endParaRPr>
          </a:p>
          <a:p>
            <a:pPr>
              <a:buClr>
                <a:srgbClr val="FF0000"/>
              </a:buClr>
              <a:buFontTx/>
              <a:buNone/>
              <a:defRPr/>
            </a:pPr>
            <a:r>
              <a:rPr lang="en-US" sz="1800" dirty="0" smtClean="0">
                <a:latin typeface="Candara" pitchFamily="34" charset="0"/>
              </a:rPr>
              <a:t>	</a:t>
            </a:r>
            <a:endParaRPr lang="en-US" sz="1800" dirty="0" smtClean="0">
              <a:latin typeface="Candara" pitchFamily="34" charset="0"/>
              <a:cs typeface="Arial" pitchFamily="34" charset="0"/>
            </a:endParaRPr>
          </a:p>
          <a:p>
            <a:pPr marL="457200" indent="-457200" eaLnBrk="1" hangingPunct="1">
              <a:buClr>
                <a:srgbClr val="002060"/>
              </a:buClr>
              <a:buFontTx/>
              <a:buNone/>
              <a:defRPr/>
            </a:pPr>
            <a:endParaRPr lang="en-US" sz="1800" dirty="0" smtClean="0">
              <a:solidFill>
                <a:srgbClr val="002060"/>
              </a:solidFill>
              <a:latin typeface="Candara" pitchFamily="34" charset="0"/>
            </a:endParaRPr>
          </a:p>
        </p:txBody>
      </p:sp>
      <p:sp>
        <p:nvSpPr>
          <p:cNvPr id="11" name="Slide Number Placeholder 10"/>
          <p:cNvSpPr>
            <a:spLocks noGrp="1"/>
          </p:cNvSpPr>
          <p:nvPr>
            <p:ph type="sldNum" sz="quarter" idx="12"/>
          </p:nvPr>
        </p:nvSpPr>
        <p:spPr/>
        <p:txBody>
          <a:bodyPr/>
          <a:lstStyle/>
          <a:p>
            <a:pPr>
              <a:defRPr/>
            </a:pPr>
            <a:fld id="{8F821E63-30CF-421B-8E81-B9B459670852}" type="slidenum">
              <a:rPr lang="en-US" smtClean="0"/>
              <a:pPr>
                <a:defRPr/>
              </a:pPr>
              <a:t>15</a:t>
            </a:fld>
            <a:endParaRPr lang="en-US"/>
          </a:p>
        </p:txBody>
      </p:sp>
      <p:pic>
        <p:nvPicPr>
          <p:cNvPr id="28677" name="Picture 6"/>
          <p:cNvPicPr>
            <a:picLocks noChangeAspect="1" noChangeArrowheads="1"/>
          </p:cNvPicPr>
          <p:nvPr/>
        </p:nvPicPr>
        <p:blipFill>
          <a:blip r:embed="rId3">
            <a:clrChange>
              <a:clrFrom>
                <a:srgbClr val="000000"/>
              </a:clrFrom>
              <a:clrTo>
                <a:srgbClr val="000000">
                  <a:alpha val="0"/>
                </a:srgbClr>
              </a:clrTo>
            </a:clrChange>
          </a:blip>
          <a:srcRect/>
          <a:stretch>
            <a:fillRect/>
          </a:stretch>
        </p:blipFill>
        <p:spPr bwMode="auto">
          <a:xfrm>
            <a:off x="7696200" y="6019800"/>
            <a:ext cx="914400" cy="304800"/>
          </a:xfrm>
          <a:prstGeom prst="rect">
            <a:avLst/>
          </a:prstGeom>
          <a:noFill/>
          <a:ln w="9525">
            <a:noFill/>
            <a:miter lim="800000"/>
            <a:headEnd/>
            <a:tailEnd/>
          </a:ln>
        </p:spPr>
      </p:pic>
    </p:spTree>
  </p:cSld>
  <p:clrMapOvr>
    <a:masterClrMapping/>
  </p:clrMapOvr>
  <p:transition>
    <p:fade thruBlk="1"/>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457200" y="457200"/>
            <a:ext cx="8077200" cy="1066800"/>
          </a:xfrm>
        </p:spPr>
        <p:txBody>
          <a:bodyPr anchor="t"/>
          <a:lstStyle/>
          <a:p>
            <a:pPr algn="ctr" eaLnBrk="1" hangingPunct="1">
              <a:defRPr/>
            </a:pPr>
            <a:r>
              <a:rPr lang="en-US" altLang="zh-TW" sz="3200" b="1" dirty="0" smtClean="0">
                <a:solidFill>
                  <a:srgbClr val="0070C0"/>
                </a:solidFill>
                <a:effectLst>
                  <a:outerShdw blurRad="38100" dist="38100" dir="2700000" algn="tl">
                    <a:srgbClr val="C0C0C0"/>
                  </a:outerShdw>
                </a:effectLst>
                <a:latin typeface="AR JULIAN" pitchFamily="2" charset="0"/>
                <a:ea typeface="新細明體" pitchFamily="18" charset="-120"/>
              </a:rPr>
              <a:t>III. TATA CARA MEMPEROLEH SPPT SNI</a:t>
            </a:r>
            <a:br>
              <a:rPr lang="en-US" altLang="zh-TW" sz="3200" b="1" dirty="0" smtClean="0">
                <a:solidFill>
                  <a:srgbClr val="0070C0"/>
                </a:solidFill>
                <a:effectLst>
                  <a:outerShdw blurRad="38100" dist="38100" dir="2700000" algn="tl">
                    <a:srgbClr val="C0C0C0"/>
                  </a:outerShdw>
                </a:effectLst>
                <a:latin typeface="AR JULIAN" pitchFamily="2" charset="0"/>
                <a:ea typeface="新細明體" pitchFamily="18" charset="-120"/>
              </a:rPr>
            </a:br>
            <a:r>
              <a:rPr lang="en-US" altLang="zh-TW" sz="3200" b="1" dirty="0" err="1" smtClean="0">
                <a:solidFill>
                  <a:srgbClr val="0070C0"/>
                </a:solidFill>
                <a:effectLst>
                  <a:outerShdw blurRad="38100" dist="38100" dir="2700000" algn="tl">
                    <a:srgbClr val="C0C0C0"/>
                  </a:outerShdw>
                </a:effectLst>
                <a:latin typeface="Candara" pitchFamily="34" charset="0"/>
                <a:ea typeface="新細明體" pitchFamily="18" charset="-120"/>
              </a:rPr>
              <a:t>Tahap</a:t>
            </a:r>
            <a:r>
              <a:rPr lang="en-US" altLang="zh-TW" sz="3200" b="1" dirty="0" smtClean="0">
                <a:solidFill>
                  <a:srgbClr val="0070C0"/>
                </a:solidFill>
                <a:effectLst>
                  <a:outerShdw blurRad="38100" dist="38100" dir="2700000" algn="tl">
                    <a:srgbClr val="C0C0C0"/>
                  </a:outerShdw>
                </a:effectLst>
                <a:latin typeface="Candara" pitchFamily="34" charset="0"/>
                <a:ea typeface="新細明體" pitchFamily="18" charset="-120"/>
              </a:rPr>
              <a:t> III : </a:t>
            </a:r>
            <a:r>
              <a:rPr lang="en-US" altLang="zh-TW" sz="3200" b="1" dirty="0" err="1" smtClean="0">
                <a:solidFill>
                  <a:srgbClr val="0070C0"/>
                </a:solidFill>
                <a:effectLst>
                  <a:outerShdw blurRad="38100" dist="38100" dir="2700000" algn="tl">
                    <a:srgbClr val="C0C0C0"/>
                  </a:outerShdw>
                </a:effectLst>
                <a:latin typeface="Candara" pitchFamily="34" charset="0"/>
                <a:ea typeface="新細明體" pitchFamily="18" charset="-120"/>
              </a:rPr>
              <a:t>Evaluasi</a:t>
            </a:r>
            <a:r>
              <a:rPr lang="en-US" altLang="zh-TW" sz="3200" b="1" dirty="0" smtClean="0">
                <a:solidFill>
                  <a:srgbClr val="0070C0"/>
                </a:solidFill>
                <a:effectLst>
                  <a:outerShdw blurRad="38100" dist="38100" dir="2700000" algn="tl">
                    <a:srgbClr val="C0C0C0"/>
                  </a:outerShdw>
                </a:effectLst>
                <a:latin typeface="Candara" pitchFamily="34" charset="0"/>
                <a:ea typeface="新細明體" pitchFamily="18" charset="-120"/>
              </a:rPr>
              <a:t> </a:t>
            </a:r>
            <a:r>
              <a:rPr lang="en-US" altLang="zh-TW" sz="3200" b="1" dirty="0" err="1" smtClean="0">
                <a:solidFill>
                  <a:srgbClr val="0070C0"/>
                </a:solidFill>
                <a:effectLst>
                  <a:outerShdw blurRad="38100" dist="38100" dir="2700000" algn="tl">
                    <a:srgbClr val="C0C0C0"/>
                  </a:outerShdw>
                </a:effectLst>
                <a:latin typeface="Candara" pitchFamily="34" charset="0"/>
                <a:ea typeface="新細明體" pitchFamily="18" charset="-120"/>
              </a:rPr>
              <a:t>dan</a:t>
            </a:r>
            <a:r>
              <a:rPr lang="en-US" altLang="zh-TW" sz="3200" b="1" dirty="0" smtClean="0">
                <a:solidFill>
                  <a:srgbClr val="0070C0"/>
                </a:solidFill>
                <a:effectLst>
                  <a:outerShdw blurRad="38100" dist="38100" dir="2700000" algn="tl">
                    <a:srgbClr val="C0C0C0"/>
                  </a:outerShdw>
                </a:effectLst>
                <a:latin typeface="Candara" pitchFamily="34" charset="0"/>
                <a:ea typeface="新細明體" pitchFamily="18" charset="-120"/>
              </a:rPr>
              <a:t> </a:t>
            </a:r>
            <a:r>
              <a:rPr lang="en-US" altLang="zh-TW" sz="3200" b="1" dirty="0" err="1" smtClean="0">
                <a:solidFill>
                  <a:srgbClr val="0070C0"/>
                </a:solidFill>
                <a:effectLst>
                  <a:outerShdw blurRad="38100" dist="38100" dir="2700000" algn="tl">
                    <a:srgbClr val="C0C0C0"/>
                  </a:outerShdw>
                </a:effectLst>
                <a:latin typeface="Candara" pitchFamily="34" charset="0"/>
                <a:ea typeface="新細明體" pitchFamily="18" charset="-120"/>
              </a:rPr>
              <a:t>Keputusan</a:t>
            </a:r>
            <a:endParaRPr lang="en-US" altLang="zh-TW" sz="3200" b="1" dirty="0" smtClean="0">
              <a:solidFill>
                <a:srgbClr val="0070C0"/>
              </a:solidFill>
              <a:effectLst>
                <a:outerShdw blurRad="38100" dist="38100" dir="2700000" algn="tl">
                  <a:srgbClr val="C0C0C0"/>
                </a:outerShdw>
              </a:effectLst>
              <a:latin typeface="Candara" pitchFamily="34" charset="0"/>
              <a:ea typeface="新細明體" pitchFamily="18" charset="-120"/>
            </a:endParaRPr>
          </a:p>
        </p:txBody>
      </p:sp>
      <p:sp>
        <p:nvSpPr>
          <p:cNvPr id="15363" name="Rectangle 5"/>
          <p:cNvSpPr>
            <a:spLocks noGrp="1" noChangeArrowheads="1"/>
          </p:cNvSpPr>
          <p:nvPr>
            <p:ph idx="1"/>
          </p:nvPr>
        </p:nvSpPr>
        <p:spPr>
          <a:xfrm>
            <a:off x="457200" y="1828800"/>
            <a:ext cx="8534400" cy="4495800"/>
          </a:xfrm>
        </p:spPr>
        <p:txBody>
          <a:bodyPr/>
          <a:lstStyle/>
          <a:p>
            <a:pPr marL="511175" indent="-511175" eaLnBrk="1" hangingPunct="1">
              <a:spcAft>
                <a:spcPts val="600"/>
              </a:spcAft>
              <a:buClr>
                <a:srgbClr val="002060"/>
              </a:buClr>
              <a:buFontTx/>
              <a:buNone/>
              <a:defRPr/>
            </a:pPr>
            <a:r>
              <a:rPr lang="en-US" sz="1800" b="1" dirty="0" smtClean="0">
                <a:latin typeface="Candara" pitchFamily="34" charset="0"/>
                <a:cs typeface="Arial" pitchFamily="34" charset="0"/>
              </a:rPr>
              <a:t> 1</a:t>
            </a:r>
            <a:r>
              <a:rPr lang="en-US" sz="1800" b="1" dirty="0" smtClean="0">
                <a:latin typeface="Candara" pitchFamily="34" charset="0"/>
              </a:rPr>
              <a:t>.   </a:t>
            </a:r>
            <a:r>
              <a:rPr lang="en-US" sz="1800" b="1" dirty="0" err="1" smtClean="0">
                <a:latin typeface="Candara" pitchFamily="34" charset="0"/>
              </a:rPr>
              <a:t>Evaluasi</a:t>
            </a:r>
            <a:r>
              <a:rPr lang="en-US" sz="1800" b="1" dirty="0" smtClean="0">
                <a:latin typeface="Candara" pitchFamily="34" charset="0"/>
              </a:rPr>
              <a:t> </a:t>
            </a:r>
            <a:r>
              <a:rPr lang="en-US" sz="1800" b="1" dirty="0" err="1" smtClean="0">
                <a:latin typeface="Candara" pitchFamily="34" charset="0"/>
              </a:rPr>
              <a:t>terhadap</a:t>
            </a:r>
            <a:r>
              <a:rPr lang="en-US" sz="1800" b="1" dirty="0" smtClean="0">
                <a:latin typeface="Candara" pitchFamily="34" charset="0"/>
              </a:rPr>
              <a:t> </a:t>
            </a:r>
            <a:r>
              <a:rPr lang="en-US" sz="1800" b="1" dirty="0" err="1" smtClean="0">
                <a:latin typeface="Candara" pitchFamily="34" charset="0"/>
              </a:rPr>
              <a:t>Laporan</a:t>
            </a:r>
            <a:r>
              <a:rPr lang="en-US" sz="1800" b="1" dirty="0" smtClean="0">
                <a:latin typeface="Candara" pitchFamily="34" charset="0"/>
              </a:rPr>
              <a:t> Audit / </a:t>
            </a:r>
            <a:r>
              <a:rPr lang="en-US" sz="1800" b="1" dirty="0" err="1" smtClean="0">
                <a:latin typeface="Candara" pitchFamily="34" charset="0"/>
              </a:rPr>
              <a:t>Laporan</a:t>
            </a:r>
            <a:r>
              <a:rPr lang="en-US" sz="1800" b="1" dirty="0" smtClean="0">
                <a:latin typeface="Candara" pitchFamily="34" charset="0"/>
              </a:rPr>
              <a:t> </a:t>
            </a:r>
            <a:r>
              <a:rPr lang="en-US" sz="1800" b="1" dirty="0" err="1" smtClean="0">
                <a:latin typeface="Candara" pitchFamily="34" charset="0"/>
              </a:rPr>
              <a:t>Verifikasi</a:t>
            </a:r>
            <a:r>
              <a:rPr lang="en-US" sz="1800" b="1" dirty="0" smtClean="0">
                <a:latin typeface="Candara" pitchFamily="34" charset="0"/>
              </a:rPr>
              <a:t> </a:t>
            </a:r>
            <a:r>
              <a:rPr lang="en-US" sz="1800" b="1" dirty="0" err="1" smtClean="0">
                <a:latin typeface="Candara" pitchFamily="34" charset="0"/>
              </a:rPr>
              <a:t>dan</a:t>
            </a:r>
            <a:r>
              <a:rPr lang="en-US" sz="1800" b="1" dirty="0" smtClean="0">
                <a:latin typeface="Candara" pitchFamily="34" charset="0"/>
              </a:rPr>
              <a:t> </a:t>
            </a:r>
            <a:r>
              <a:rPr lang="en-US" sz="1800" b="1" dirty="0" err="1" smtClean="0">
                <a:latin typeface="Candara" pitchFamily="34" charset="0"/>
              </a:rPr>
              <a:t>Laporan</a:t>
            </a:r>
            <a:r>
              <a:rPr lang="en-US" sz="1800" b="1" dirty="0" smtClean="0">
                <a:latin typeface="Candara" pitchFamily="34" charset="0"/>
              </a:rPr>
              <a:t> </a:t>
            </a:r>
            <a:r>
              <a:rPr lang="en-US" sz="1800" b="1" dirty="0" err="1" smtClean="0">
                <a:latin typeface="Candara" pitchFamily="34" charset="0"/>
              </a:rPr>
              <a:t>Hasil</a:t>
            </a:r>
            <a:r>
              <a:rPr lang="en-US" sz="1800" b="1" dirty="0" smtClean="0">
                <a:latin typeface="Candara" pitchFamily="34" charset="0"/>
              </a:rPr>
              <a:t> </a:t>
            </a:r>
            <a:r>
              <a:rPr lang="en-US" sz="1800" b="1" dirty="0" err="1" smtClean="0">
                <a:latin typeface="Candara" pitchFamily="34" charset="0"/>
              </a:rPr>
              <a:t>Uji</a:t>
            </a:r>
            <a:endParaRPr lang="en-US" sz="1800" b="1" dirty="0" smtClean="0">
              <a:latin typeface="Candara" pitchFamily="34" charset="0"/>
            </a:endParaRPr>
          </a:p>
          <a:p>
            <a:pPr marL="911225" lvl="1" indent="-511175" eaLnBrk="1" hangingPunct="1">
              <a:spcAft>
                <a:spcPts val="600"/>
              </a:spcAft>
              <a:buClr>
                <a:srgbClr val="F8440C"/>
              </a:buClr>
              <a:buFont typeface="Wingdings" pitchFamily="2" charset="2"/>
              <a:buChar char="q"/>
              <a:defRPr/>
            </a:pPr>
            <a:r>
              <a:rPr lang="en-US" sz="1600" dirty="0" err="1" smtClean="0">
                <a:latin typeface="Candara" pitchFamily="34" charset="0"/>
              </a:rPr>
              <a:t>Untuk</a:t>
            </a:r>
            <a:r>
              <a:rPr lang="en-US" sz="1600" dirty="0" smtClean="0">
                <a:latin typeface="Candara" pitchFamily="34" charset="0"/>
              </a:rPr>
              <a:t> </a:t>
            </a:r>
            <a:r>
              <a:rPr lang="en-US" sz="1600" dirty="0" err="1" smtClean="0">
                <a:latin typeface="Candara" pitchFamily="34" charset="0"/>
              </a:rPr>
              <a:t>tipe</a:t>
            </a:r>
            <a:r>
              <a:rPr lang="en-US" sz="1600" dirty="0" smtClean="0">
                <a:latin typeface="Candara" pitchFamily="34" charset="0"/>
              </a:rPr>
              <a:t> 5, </a:t>
            </a:r>
            <a:r>
              <a:rPr lang="en-US" sz="1600" dirty="0" err="1" smtClean="0">
                <a:latin typeface="Candara" pitchFamily="34" charset="0"/>
              </a:rPr>
              <a:t>Panitia</a:t>
            </a:r>
            <a:r>
              <a:rPr lang="en-US" sz="1600" dirty="0" smtClean="0">
                <a:latin typeface="Candara" pitchFamily="34" charset="0"/>
              </a:rPr>
              <a:t> </a:t>
            </a:r>
            <a:r>
              <a:rPr lang="en-US" sz="1600" dirty="0" err="1" smtClean="0">
                <a:latin typeface="Candara" pitchFamily="34" charset="0"/>
              </a:rPr>
              <a:t>Teknis</a:t>
            </a:r>
            <a:r>
              <a:rPr lang="en-US" sz="1600" dirty="0" smtClean="0">
                <a:latin typeface="Candara" pitchFamily="34" charset="0"/>
              </a:rPr>
              <a:t>/ Evaluator </a:t>
            </a:r>
            <a:r>
              <a:rPr lang="en-US" sz="1600" dirty="0" err="1" smtClean="0">
                <a:latin typeface="Candara" pitchFamily="34" charset="0"/>
              </a:rPr>
              <a:t>melakukan</a:t>
            </a:r>
            <a:r>
              <a:rPr lang="en-US" sz="1600" dirty="0" smtClean="0">
                <a:latin typeface="Candara" pitchFamily="34" charset="0"/>
              </a:rPr>
              <a:t> </a:t>
            </a:r>
            <a:r>
              <a:rPr lang="en-US" sz="1600" dirty="0" err="1" smtClean="0">
                <a:latin typeface="Candara" pitchFamily="34" charset="0"/>
              </a:rPr>
              <a:t>evaluasi</a:t>
            </a:r>
            <a:r>
              <a:rPr lang="en-US" sz="1600" dirty="0" smtClean="0">
                <a:latin typeface="Candara" pitchFamily="34" charset="0"/>
              </a:rPr>
              <a:t> LAPORAN AUDIT </a:t>
            </a:r>
            <a:r>
              <a:rPr lang="en-US" sz="1600" dirty="0" err="1" smtClean="0">
                <a:latin typeface="Candara" pitchFamily="34" charset="0"/>
              </a:rPr>
              <a:t>dan</a:t>
            </a:r>
            <a:r>
              <a:rPr lang="en-US" sz="1600" dirty="0" smtClean="0">
                <a:latin typeface="Candara" pitchFamily="34" charset="0"/>
              </a:rPr>
              <a:t> LAPORAN HASIL UJI</a:t>
            </a:r>
          </a:p>
          <a:p>
            <a:pPr marL="911225" lvl="1" indent="-511175" eaLnBrk="1" hangingPunct="1">
              <a:spcAft>
                <a:spcPts val="600"/>
              </a:spcAft>
              <a:buClr>
                <a:srgbClr val="F8440C"/>
              </a:buClr>
              <a:buFont typeface="Wingdings" pitchFamily="2" charset="2"/>
              <a:buChar char="q"/>
              <a:defRPr/>
            </a:pPr>
            <a:r>
              <a:rPr lang="en-US" sz="1600" dirty="0" err="1" smtClean="0">
                <a:latin typeface="Candara" pitchFamily="34" charset="0"/>
              </a:rPr>
              <a:t>Untuk</a:t>
            </a:r>
            <a:r>
              <a:rPr lang="en-US" sz="1600" dirty="0" smtClean="0">
                <a:latin typeface="Candara" pitchFamily="34" charset="0"/>
              </a:rPr>
              <a:t> </a:t>
            </a:r>
            <a:r>
              <a:rPr lang="en-US" sz="1600" dirty="0" err="1" smtClean="0">
                <a:latin typeface="Candara" pitchFamily="34" charset="0"/>
              </a:rPr>
              <a:t>tipe</a:t>
            </a:r>
            <a:r>
              <a:rPr lang="en-US" sz="1600" dirty="0" smtClean="0">
                <a:latin typeface="Candara" pitchFamily="34" charset="0"/>
              </a:rPr>
              <a:t> 4, </a:t>
            </a:r>
            <a:r>
              <a:rPr lang="en-US" sz="1600" dirty="0" err="1" smtClean="0">
                <a:latin typeface="Candara" pitchFamily="34" charset="0"/>
              </a:rPr>
              <a:t>Panitia</a:t>
            </a:r>
            <a:r>
              <a:rPr lang="en-US" sz="1600" dirty="0" smtClean="0">
                <a:latin typeface="Candara" pitchFamily="34" charset="0"/>
              </a:rPr>
              <a:t> </a:t>
            </a:r>
            <a:r>
              <a:rPr lang="en-US" sz="1600" dirty="0" err="1" smtClean="0">
                <a:latin typeface="Candara" pitchFamily="34" charset="0"/>
              </a:rPr>
              <a:t>Teknis</a:t>
            </a:r>
            <a:r>
              <a:rPr lang="en-US" sz="1600" dirty="0" smtClean="0">
                <a:latin typeface="Candara" pitchFamily="34" charset="0"/>
              </a:rPr>
              <a:t>/ Evaluator </a:t>
            </a:r>
            <a:r>
              <a:rPr lang="en-US" sz="1600" dirty="0" err="1" smtClean="0">
                <a:latin typeface="Candara" pitchFamily="34" charset="0"/>
              </a:rPr>
              <a:t>melakukan</a:t>
            </a:r>
            <a:r>
              <a:rPr lang="en-US" sz="1600" dirty="0" smtClean="0">
                <a:latin typeface="Candara" pitchFamily="34" charset="0"/>
              </a:rPr>
              <a:t> </a:t>
            </a:r>
            <a:r>
              <a:rPr lang="en-US" sz="1600" dirty="0" err="1" smtClean="0">
                <a:latin typeface="Candara" pitchFamily="34" charset="0"/>
              </a:rPr>
              <a:t>evaluasi</a:t>
            </a:r>
            <a:r>
              <a:rPr lang="en-US" sz="1600" dirty="0" smtClean="0">
                <a:latin typeface="Candara" pitchFamily="34" charset="0"/>
              </a:rPr>
              <a:t> LAPORAN VERIFIKASI </a:t>
            </a:r>
            <a:r>
              <a:rPr lang="en-US" sz="1600" dirty="0" err="1" smtClean="0">
                <a:latin typeface="Candara" pitchFamily="34" charset="0"/>
              </a:rPr>
              <a:t>dan</a:t>
            </a:r>
            <a:r>
              <a:rPr lang="en-US" sz="1600" dirty="0" smtClean="0">
                <a:latin typeface="Candara" pitchFamily="34" charset="0"/>
              </a:rPr>
              <a:t> LAPORAN HASIL UJI</a:t>
            </a:r>
          </a:p>
          <a:p>
            <a:pPr marL="911225" lvl="1" indent="-511175" eaLnBrk="1" hangingPunct="1">
              <a:spcAft>
                <a:spcPts val="600"/>
              </a:spcAft>
              <a:buClr>
                <a:srgbClr val="F8440C"/>
              </a:buClr>
              <a:buFont typeface="Wingdings" pitchFamily="2" charset="2"/>
              <a:buChar char="q"/>
              <a:defRPr/>
            </a:pPr>
            <a:r>
              <a:rPr lang="en-US" sz="1600" dirty="0" err="1" smtClean="0">
                <a:latin typeface="Candara" pitchFamily="34" charset="0"/>
                <a:ea typeface="+mn-ea"/>
                <a:cs typeface="+mn-cs"/>
              </a:rPr>
              <a:t>Evaluasi</a:t>
            </a:r>
            <a:r>
              <a:rPr lang="fi-FI" sz="1600" dirty="0" smtClean="0">
                <a:latin typeface="Candara" pitchFamily="34" charset="0"/>
                <a:ea typeface="+mn-ea"/>
                <a:cs typeface="+mn-cs"/>
              </a:rPr>
              <a:t> yang dihasilkan merupakan bahan rapat Panel Tinjauan SPPT SNI </a:t>
            </a:r>
          </a:p>
          <a:p>
            <a:pPr marL="911225" lvl="1" indent="-511175" eaLnBrk="1" hangingPunct="1">
              <a:spcAft>
                <a:spcPts val="600"/>
              </a:spcAft>
              <a:buClr>
                <a:srgbClr val="F8440C"/>
              </a:buClr>
              <a:buFont typeface="Wingdings" pitchFamily="2" charset="2"/>
              <a:buChar char="q"/>
              <a:defRPr/>
            </a:pPr>
            <a:r>
              <a:rPr lang="en-US" sz="1600" dirty="0" err="1" smtClean="0">
                <a:latin typeface="Candara" pitchFamily="34" charset="0"/>
              </a:rPr>
              <a:t>Jika</a:t>
            </a:r>
            <a:r>
              <a:rPr lang="fi-FI" sz="1600" dirty="0" smtClean="0">
                <a:latin typeface="Candara" pitchFamily="34" charset="0"/>
              </a:rPr>
              <a:t> ada satu </a:t>
            </a:r>
            <a:r>
              <a:rPr lang="id-ID" sz="1600" dirty="0" smtClean="0">
                <a:latin typeface="Candara" pitchFamily="34" charset="0"/>
              </a:rPr>
              <a:t>atau lebih </a:t>
            </a:r>
            <a:r>
              <a:rPr lang="fi-FI" sz="1600" dirty="0" smtClean="0">
                <a:latin typeface="Candara" pitchFamily="34" charset="0"/>
              </a:rPr>
              <a:t>parameter yang tidak memenuhi persyaratan SNI, maka atas permintaan LSPro dilakukan uji ulang dengan ketentuan:</a:t>
            </a:r>
            <a:endParaRPr lang="en-US" sz="1600" dirty="0" smtClean="0">
              <a:latin typeface="Candara" pitchFamily="34" charset="0"/>
            </a:endParaRPr>
          </a:p>
          <a:p>
            <a:pPr>
              <a:buFontTx/>
              <a:buNone/>
              <a:defRPr/>
            </a:pPr>
            <a:r>
              <a:rPr lang="fi-FI" sz="1600" dirty="0" smtClean="0">
                <a:latin typeface="Candara" pitchFamily="34" charset="0"/>
              </a:rPr>
              <a:t>		-  untuk parameter yang tidak memenuhi persyaratan SNI , uji ulang dilakukan 		   terhadap </a:t>
            </a:r>
            <a:r>
              <a:rPr lang="id-ID" sz="1600" dirty="0" smtClean="0">
                <a:latin typeface="Candara" pitchFamily="34" charset="0"/>
              </a:rPr>
              <a:t>contoh uji yang tersedia (</a:t>
            </a:r>
            <a:r>
              <a:rPr lang="fi-FI" sz="1600" dirty="0" smtClean="0">
                <a:latin typeface="Candara" pitchFamily="34" charset="0"/>
              </a:rPr>
              <a:t>arsip laboratorium</a:t>
            </a:r>
            <a:r>
              <a:rPr lang="id-ID" sz="1600" dirty="0" smtClean="0">
                <a:latin typeface="Candara" pitchFamily="34" charset="0"/>
              </a:rPr>
              <a:t>)</a:t>
            </a:r>
            <a:endParaRPr lang="en-US" sz="1600" dirty="0" smtClean="0">
              <a:latin typeface="Candara" pitchFamily="34" charset="0"/>
            </a:endParaRPr>
          </a:p>
          <a:p>
            <a:pPr>
              <a:spcAft>
                <a:spcPts val="600"/>
              </a:spcAft>
              <a:buFontTx/>
              <a:buNone/>
              <a:defRPr/>
            </a:pPr>
            <a:r>
              <a:rPr lang="en-US" sz="1600" dirty="0" smtClean="0">
                <a:latin typeface="Candara" pitchFamily="34" charset="0"/>
              </a:rPr>
              <a:t>		-  </a:t>
            </a:r>
            <a:r>
              <a:rPr lang="id-ID" sz="1600" dirty="0" smtClean="0">
                <a:latin typeface="Candara" pitchFamily="34" charset="0"/>
              </a:rPr>
              <a:t>j</a:t>
            </a:r>
            <a:r>
              <a:rPr lang="fi-FI" sz="1600" dirty="0" smtClean="0">
                <a:latin typeface="Candara" pitchFamily="34" charset="0"/>
              </a:rPr>
              <a:t>ika hasil uji ulang tidak memenuhi persyaratan mutu, maka dilakukan pengambilan 		   contoh ulang ke pabrik.</a:t>
            </a:r>
          </a:p>
          <a:p>
            <a:pPr marL="511175" lvl="1" indent="-511175" eaLnBrk="1" hangingPunct="1">
              <a:spcAft>
                <a:spcPts val="600"/>
              </a:spcAft>
              <a:buClr>
                <a:srgbClr val="002060"/>
              </a:buClr>
              <a:buFont typeface="Palatino Linotype" pitchFamily="18" charset="0"/>
              <a:buNone/>
              <a:defRPr/>
            </a:pPr>
            <a:r>
              <a:rPr lang="fi-FI" sz="1800" b="1" dirty="0" smtClean="0">
                <a:latin typeface="Candara" pitchFamily="34" charset="0"/>
                <a:ea typeface="+mn-ea"/>
                <a:cs typeface="Arial" pitchFamily="34" charset="0"/>
              </a:rPr>
              <a:t>2.    Keputusan sertifikasi dilakukan melalui Rapat Panel Tinjauan SPPT SNI </a:t>
            </a:r>
          </a:p>
          <a:p>
            <a:pPr>
              <a:buFontTx/>
              <a:buNone/>
              <a:defRPr/>
            </a:pPr>
            <a:endParaRPr lang="en-US" sz="1800" dirty="0" smtClean="0">
              <a:latin typeface="Candara" pitchFamily="34" charset="0"/>
            </a:endParaRPr>
          </a:p>
          <a:p>
            <a:pPr lvl="1">
              <a:spcAft>
                <a:spcPts val="600"/>
              </a:spcAft>
              <a:buClr>
                <a:srgbClr val="FF0000"/>
              </a:buClr>
              <a:buFont typeface="Palatino Linotype" pitchFamily="18" charset="0"/>
              <a:buNone/>
              <a:defRPr/>
            </a:pPr>
            <a:endParaRPr lang="en-US" sz="1800" dirty="0" smtClean="0">
              <a:latin typeface="Candara" pitchFamily="34" charset="0"/>
            </a:endParaRPr>
          </a:p>
          <a:p>
            <a:pPr lvl="1">
              <a:spcAft>
                <a:spcPts val="600"/>
              </a:spcAft>
              <a:buClr>
                <a:srgbClr val="FF0000"/>
              </a:buClr>
              <a:buFont typeface="Palatino Linotype" pitchFamily="18" charset="0"/>
              <a:buNone/>
              <a:defRPr/>
            </a:pPr>
            <a:r>
              <a:rPr lang="en-US" sz="1800" dirty="0" smtClean="0">
                <a:latin typeface="Candara" pitchFamily="34" charset="0"/>
              </a:rPr>
              <a:t>	</a:t>
            </a:r>
          </a:p>
          <a:p>
            <a:pPr lvl="1">
              <a:defRPr/>
            </a:pPr>
            <a:endParaRPr lang="en-US" sz="1800" dirty="0" smtClean="0">
              <a:latin typeface="Candara" pitchFamily="34" charset="0"/>
            </a:endParaRPr>
          </a:p>
          <a:p>
            <a:pPr>
              <a:buClr>
                <a:srgbClr val="FF0000"/>
              </a:buClr>
              <a:buFontTx/>
              <a:buNone/>
              <a:defRPr/>
            </a:pPr>
            <a:r>
              <a:rPr lang="en-US" sz="1800" dirty="0" smtClean="0">
                <a:latin typeface="Candara" pitchFamily="34" charset="0"/>
              </a:rPr>
              <a:t>	</a:t>
            </a:r>
            <a:endParaRPr lang="en-US" sz="1800" dirty="0" smtClean="0">
              <a:latin typeface="Candara" pitchFamily="34" charset="0"/>
              <a:cs typeface="Arial" pitchFamily="34" charset="0"/>
            </a:endParaRPr>
          </a:p>
          <a:p>
            <a:pPr marL="457200" indent="-457200" eaLnBrk="1" hangingPunct="1">
              <a:buClr>
                <a:srgbClr val="002060"/>
              </a:buClr>
              <a:buFontTx/>
              <a:buNone/>
              <a:defRPr/>
            </a:pPr>
            <a:endParaRPr lang="en-US" sz="1800" dirty="0" smtClean="0">
              <a:solidFill>
                <a:srgbClr val="002060"/>
              </a:solidFill>
              <a:latin typeface="Candara" pitchFamily="34" charset="0"/>
            </a:endParaRPr>
          </a:p>
        </p:txBody>
      </p:sp>
      <p:sp>
        <p:nvSpPr>
          <p:cNvPr id="11" name="Slide Number Placeholder 10"/>
          <p:cNvSpPr>
            <a:spLocks noGrp="1"/>
          </p:cNvSpPr>
          <p:nvPr>
            <p:ph type="sldNum" sz="quarter" idx="12"/>
          </p:nvPr>
        </p:nvSpPr>
        <p:spPr/>
        <p:txBody>
          <a:bodyPr/>
          <a:lstStyle/>
          <a:p>
            <a:pPr>
              <a:defRPr/>
            </a:pPr>
            <a:fld id="{560E4832-9460-44BE-BDA7-DCD47A641B9B}" type="slidenum">
              <a:rPr lang="en-US" smtClean="0"/>
              <a:pPr>
                <a:defRPr/>
              </a:pPr>
              <a:t>16</a:t>
            </a:fld>
            <a:endParaRPr lang="en-US"/>
          </a:p>
        </p:txBody>
      </p:sp>
      <p:pic>
        <p:nvPicPr>
          <p:cNvPr id="29701" name="Picture 6"/>
          <p:cNvPicPr>
            <a:picLocks noChangeAspect="1" noChangeArrowheads="1"/>
          </p:cNvPicPr>
          <p:nvPr/>
        </p:nvPicPr>
        <p:blipFill>
          <a:blip r:embed="rId3">
            <a:clrChange>
              <a:clrFrom>
                <a:srgbClr val="000000"/>
              </a:clrFrom>
              <a:clrTo>
                <a:srgbClr val="000000">
                  <a:alpha val="0"/>
                </a:srgbClr>
              </a:clrTo>
            </a:clrChange>
          </a:blip>
          <a:srcRect/>
          <a:stretch>
            <a:fillRect/>
          </a:stretch>
        </p:blipFill>
        <p:spPr bwMode="auto">
          <a:xfrm>
            <a:off x="7696200" y="6019800"/>
            <a:ext cx="914400" cy="304800"/>
          </a:xfrm>
          <a:prstGeom prst="rect">
            <a:avLst/>
          </a:prstGeom>
          <a:noFill/>
          <a:ln w="9525">
            <a:noFill/>
            <a:miter lim="800000"/>
            <a:headEnd/>
            <a:tailEnd/>
          </a:ln>
        </p:spPr>
      </p:pic>
    </p:spTree>
  </p:cSld>
  <p:clrMapOvr>
    <a:masterClrMapping/>
  </p:clrMapOvr>
  <p:transition>
    <p:fade thruBlk="1"/>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457200" y="457200"/>
            <a:ext cx="8077200" cy="1066800"/>
          </a:xfrm>
        </p:spPr>
        <p:txBody>
          <a:bodyPr anchor="t"/>
          <a:lstStyle/>
          <a:p>
            <a:pPr algn="ctr" eaLnBrk="1" hangingPunct="1">
              <a:defRPr/>
            </a:pPr>
            <a:r>
              <a:rPr lang="en-US" altLang="zh-TW" sz="3200" b="1" dirty="0" smtClean="0">
                <a:solidFill>
                  <a:srgbClr val="0070C0"/>
                </a:solidFill>
                <a:effectLst>
                  <a:outerShdw blurRad="38100" dist="38100" dir="2700000" algn="tl">
                    <a:srgbClr val="C0C0C0"/>
                  </a:outerShdw>
                </a:effectLst>
                <a:latin typeface="AR JULIAN" pitchFamily="2" charset="0"/>
                <a:ea typeface="新細明體" pitchFamily="18" charset="-120"/>
              </a:rPr>
              <a:t>III. TATA CARA MEMPEROLEH SPPT SNI</a:t>
            </a:r>
            <a:br>
              <a:rPr lang="en-US" altLang="zh-TW" sz="3200" b="1" dirty="0" smtClean="0">
                <a:solidFill>
                  <a:srgbClr val="0070C0"/>
                </a:solidFill>
                <a:effectLst>
                  <a:outerShdw blurRad="38100" dist="38100" dir="2700000" algn="tl">
                    <a:srgbClr val="C0C0C0"/>
                  </a:outerShdw>
                </a:effectLst>
                <a:latin typeface="AR JULIAN" pitchFamily="2" charset="0"/>
                <a:ea typeface="新細明體" pitchFamily="18" charset="-120"/>
              </a:rPr>
            </a:br>
            <a:r>
              <a:rPr lang="en-US" altLang="zh-TW" sz="3200" dirty="0" err="1" smtClean="0">
                <a:solidFill>
                  <a:srgbClr val="0070C0"/>
                </a:solidFill>
                <a:effectLst>
                  <a:outerShdw blurRad="38100" dist="38100" dir="2700000" algn="tl">
                    <a:srgbClr val="C0C0C0"/>
                  </a:outerShdw>
                </a:effectLst>
                <a:latin typeface="AR JULIAN" pitchFamily="2" charset="0"/>
                <a:ea typeface="新細明體" pitchFamily="18" charset="-120"/>
              </a:rPr>
              <a:t>Tahap</a:t>
            </a:r>
            <a:r>
              <a:rPr lang="en-US" altLang="zh-TW" sz="3200" dirty="0" smtClean="0">
                <a:solidFill>
                  <a:srgbClr val="0070C0"/>
                </a:solidFill>
                <a:effectLst>
                  <a:outerShdw blurRad="38100" dist="38100" dir="2700000" algn="tl">
                    <a:srgbClr val="C0C0C0"/>
                  </a:outerShdw>
                </a:effectLst>
                <a:latin typeface="AR JULIAN" pitchFamily="2" charset="0"/>
                <a:ea typeface="新細明體" pitchFamily="18" charset="-120"/>
              </a:rPr>
              <a:t> IV : LISENSI</a:t>
            </a:r>
          </a:p>
        </p:txBody>
      </p:sp>
      <p:sp>
        <p:nvSpPr>
          <p:cNvPr id="15363" name="Rectangle 5"/>
          <p:cNvSpPr>
            <a:spLocks noGrp="1" noChangeArrowheads="1"/>
          </p:cNvSpPr>
          <p:nvPr>
            <p:ph idx="1"/>
          </p:nvPr>
        </p:nvSpPr>
        <p:spPr>
          <a:xfrm>
            <a:off x="457200" y="1905000"/>
            <a:ext cx="8534400" cy="4724400"/>
          </a:xfrm>
        </p:spPr>
        <p:txBody>
          <a:bodyPr/>
          <a:lstStyle/>
          <a:p>
            <a:pPr marL="511175" indent="-511175" eaLnBrk="1" hangingPunct="1">
              <a:spcAft>
                <a:spcPts val="600"/>
              </a:spcAft>
              <a:buClr>
                <a:srgbClr val="002060"/>
              </a:buClr>
              <a:buFontTx/>
              <a:buNone/>
              <a:defRPr/>
            </a:pPr>
            <a:r>
              <a:rPr lang="en-US" sz="1800" b="1" dirty="0" smtClean="0">
                <a:latin typeface="Candara" pitchFamily="34" charset="0"/>
                <a:cs typeface="Arial" pitchFamily="34" charset="0"/>
              </a:rPr>
              <a:t> 1</a:t>
            </a:r>
            <a:r>
              <a:rPr lang="en-US" sz="1800" b="1" dirty="0" smtClean="0">
                <a:latin typeface="Candara" pitchFamily="34" charset="0"/>
              </a:rPr>
              <a:t>.  </a:t>
            </a:r>
            <a:r>
              <a:rPr lang="en-US" sz="1800" b="1" dirty="0" err="1" smtClean="0">
                <a:latin typeface="Candara" pitchFamily="34" charset="0"/>
              </a:rPr>
              <a:t>Penerbitan</a:t>
            </a:r>
            <a:r>
              <a:rPr lang="en-US" sz="1800" b="1" dirty="0" smtClean="0">
                <a:latin typeface="Candara" pitchFamily="34" charset="0"/>
              </a:rPr>
              <a:t> SPPT SNI </a:t>
            </a:r>
          </a:p>
          <a:p>
            <a:pPr marL="911225" lvl="1" indent="-511175" eaLnBrk="1" hangingPunct="1">
              <a:spcAft>
                <a:spcPts val="0"/>
              </a:spcAft>
              <a:buClr>
                <a:srgbClr val="F8440C"/>
              </a:buClr>
              <a:buFont typeface="Wingdings" pitchFamily="2" charset="2"/>
              <a:buChar char="q"/>
              <a:defRPr/>
            </a:pPr>
            <a:r>
              <a:rPr lang="en-US" sz="1600" dirty="0" err="1" smtClean="0">
                <a:latin typeface="Candara" pitchFamily="34" charset="0"/>
              </a:rPr>
              <a:t>Untuk</a:t>
            </a:r>
            <a:r>
              <a:rPr lang="en-US" sz="1600" dirty="0" smtClean="0">
                <a:latin typeface="Candara" pitchFamily="34" charset="0"/>
              </a:rPr>
              <a:t> </a:t>
            </a:r>
            <a:r>
              <a:rPr lang="en-US" sz="1600" dirty="0" err="1" smtClean="0">
                <a:latin typeface="Candara" pitchFamily="34" charset="0"/>
              </a:rPr>
              <a:t>tipe</a:t>
            </a:r>
            <a:r>
              <a:rPr lang="en-US" sz="1600" dirty="0" smtClean="0">
                <a:latin typeface="Candara" pitchFamily="34" charset="0"/>
              </a:rPr>
              <a:t> 5, SPPT SNI </a:t>
            </a:r>
            <a:r>
              <a:rPr lang="en-US" sz="1600" dirty="0" err="1" smtClean="0">
                <a:latin typeface="Candara" pitchFamily="34" charset="0"/>
              </a:rPr>
              <a:t>berlaku</a:t>
            </a:r>
            <a:r>
              <a:rPr lang="en-US" sz="1600" dirty="0" smtClean="0">
                <a:latin typeface="Candara" pitchFamily="34" charset="0"/>
              </a:rPr>
              <a:t> </a:t>
            </a:r>
            <a:r>
              <a:rPr lang="en-US" sz="1600" dirty="0" err="1" smtClean="0">
                <a:latin typeface="Candara" pitchFamily="34" charset="0"/>
              </a:rPr>
              <a:t>selama</a:t>
            </a:r>
            <a:r>
              <a:rPr lang="en-US" sz="1600" dirty="0" smtClean="0">
                <a:latin typeface="Candara" pitchFamily="34" charset="0"/>
              </a:rPr>
              <a:t> 4 (</a:t>
            </a:r>
            <a:r>
              <a:rPr lang="en-US" sz="1600" dirty="0" err="1" smtClean="0">
                <a:latin typeface="Candara" pitchFamily="34" charset="0"/>
              </a:rPr>
              <a:t>empat</a:t>
            </a:r>
            <a:r>
              <a:rPr lang="en-US" sz="1600" dirty="0" smtClean="0">
                <a:latin typeface="Candara" pitchFamily="34" charset="0"/>
              </a:rPr>
              <a:t>) </a:t>
            </a:r>
            <a:r>
              <a:rPr lang="en-US" sz="1600" dirty="0" err="1" smtClean="0">
                <a:latin typeface="Candara" pitchFamily="34" charset="0"/>
              </a:rPr>
              <a:t>tahun</a:t>
            </a:r>
            <a:endParaRPr lang="en-US" sz="1600" dirty="0" smtClean="0">
              <a:latin typeface="Candara" pitchFamily="34" charset="0"/>
            </a:endParaRPr>
          </a:p>
          <a:p>
            <a:pPr marL="911225" lvl="1" indent="-511175" eaLnBrk="1" hangingPunct="1">
              <a:spcAft>
                <a:spcPts val="0"/>
              </a:spcAft>
              <a:buClr>
                <a:srgbClr val="F8440C"/>
              </a:buClr>
              <a:buFont typeface="Wingdings" pitchFamily="2" charset="2"/>
              <a:buChar char="q"/>
              <a:defRPr/>
            </a:pPr>
            <a:r>
              <a:rPr lang="en-US" sz="1600" dirty="0" err="1" smtClean="0">
                <a:latin typeface="Candara" pitchFamily="34" charset="0"/>
              </a:rPr>
              <a:t>Untuk</a:t>
            </a:r>
            <a:r>
              <a:rPr lang="en-US" sz="1600" dirty="0" smtClean="0">
                <a:latin typeface="Candara" pitchFamily="34" charset="0"/>
              </a:rPr>
              <a:t> </a:t>
            </a:r>
            <a:r>
              <a:rPr lang="en-US" sz="1600" dirty="0" err="1" smtClean="0">
                <a:latin typeface="Candara" pitchFamily="34" charset="0"/>
              </a:rPr>
              <a:t>tipe</a:t>
            </a:r>
            <a:r>
              <a:rPr lang="en-US" sz="1600" dirty="0" smtClean="0">
                <a:latin typeface="Candara" pitchFamily="34" charset="0"/>
              </a:rPr>
              <a:t> 4, SPPT SNI </a:t>
            </a:r>
            <a:r>
              <a:rPr lang="en-US" sz="1600" dirty="0" err="1" smtClean="0">
                <a:latin typeface="Candara" pitchFamily="34" charset="0"/>
              </a:rPr>
              <a:t>berlaku</a:t>
            </a:r>
            <a:r>
              <a:rPr lang="en-US" sz="1600" dirty="0" smtClean="0">
                <a:latin typeface="Candara" pitchFamily="34" charset="0"/>
              </a:rPr>
              <a:t> </a:t>
            </a:r>
            <a:r>
              <a:rPr lang="en-US" sz="1600" dirty="0" err="1" smtClean="0">
                <a:latin typeface="Candara" pitchFamily="34" charset="0"/>
              </a:rPr>
              <a:t>selama</a:t>
            </a:r>
            <a:r>
              <a:rPr lang="en-US" sz="1600" dirty="0" smtClean="0">
                <a:latin typeface="Candara" pitchFamily="34" charset="0"/>
              </a:rPr>
              <a:t> 2 (</a:t>
            </a:r>
            <a:r>
              <a:rPr lang="en-US" sz="1600" dirty="0" err="1" smtClean="0">
                <a:latin typeface="Candara" pitchFamily="34" charset="0"/>
              </a:rPr>
              <a:t>dua</a:t>
            </a:r>
            <a:r>
              <a:rPr lang="en-US" sz="1600" dirty="0" smtClean="0">
                <a:latin typeface="Candara" pitchFamily="34" charset="0"/>
              </a:rPr>
              <a:t>) </a:t>
            </a:r>
            <a:r>
              <a:rPr lang="en-US" sz="1600" dirty="0" err="1" smtClean="0">
                <a:latin typeface="Candara" pitchFamily="34" charset="0"/>
              </a:rPr>
              <a:t>tahun</a:t>
            </a:r>
            <a:endParaRPr lang="en-US" sz="1600" dirty="0" smtClean="0">
              <a:latin typeface="Candara" pitchFamily="34" charset="0"/>
            </a:endParaRPr>
          </a:p>
          <a:p>
            <a:pPr marL="911225" lvl="1" indent="-511175" eaLnBrk="1" hangingPunct="1">
              <a:spcAft>
                <a:spcPts val="0"/>
              </a:spcAft>
              <a:buClr>
                <a:srgbClr val="F8440C"/>
              </a:buClr>
              <a:buFont typeface="Wingdings" pitchFamily="2" charset="2"/>
              <a:buChar char="q"/>
              <a:defRPr/>
            </a:pPr>
            <a:r>
              <a:rPr lang="en-US" sz="1600" dirty="0" smtClean="0">
                <a:latin typeface="Candara" pitchFamily="34" charset="0"/>
                <a:ea typeface="+mn-ea"/>
                <a:cs typeface="+mn-cs"/>
              </a:rPr>
              <a:t>SPPT SNI </a:t>
            </a:r>
            <a:r>
              <a:rPr lang="en-US" sz="1600" dirty="0" err="1" smtClean="0">
                <a:latin typeface="Candara" pitchFamily="34" charset="0"/>
                <a:ea typeface="+mn-ea"/>
                <a:cs typeface="+mn-cs"/>
              </a:rPr>
              <a:t>mencantumkan</a:t>
            </a:r>
            <a:r>
              <a:rPr lang="en-US" sz="1600" dirty="0" smtClean="0">
                <a:latin typeface="Candara" pitchFamily="34" charset="0"/>
                <a:ea typeface="+mn-ea"/>
                <a:cs typeface="+mn-cs"/>
              </a:rPr>
              <a:t> </a:t>
            </a:r>
            <a:r>
              <a:rPr lang="en-US" sz="1600" dirty="0" err="1" smtClean="0">
                <a:latin typeface="Candara" pitchFamily="34" charset="0"/>
                <a:ea typeface="+mn-ea"/>
                <a:cs typeface="+mn-cs"/>
              </a:rPr>
              <a:t>informasi</a:t>
            </a:r>
            <a:r>
              <a:rPr lang="en-US" sz="1600" dirty="0" smtClean="0">
                <a:latin typeface="Candara" pitchFamily="34" charset="0"/>
                <a:ea typeface="+mn-ea"/>
                <a:cs typeface="+mn-cs"/>
              </a:rPr>
              <a:t> paling </a:t>
            </a:r>
            <a:r>
              <a:rPr lang="en-US" sz="1600" dirty="0" err="1" smtClean="0">
                <a:latin typeface="Candara" pitchFamily="34" charset="0"/>
                <a:ea typeface="+mn-ea"/>
                <a:cs typeface="+mn-cs"/>
              </a:rPr>
              <a:t>sedikit</a:t>
            </a:r>
            <a:r>
              <a:rPr lang="en-US" sz="1600" dirty="0" smtClean="0">
                <a:latin typeface="Candara" pitchFamily="34" charset="0"/>
                <a:ea typeface="+mn-ea"/>
                <a:cs typeface="+mn-cs"/>
              </a:rPr>
              <a:t> : </a:t>
            </a:r>
          </a:p>
          <a:p>
            <a:pPr marL="911225" lvl="1" indent="-511175" eaLnBrk="1" hangingPunct="1">
              <a:spcAft>
                <a:spcPts val="0"/>
              </a:spcAft>
              <a:buClr>
                <a:srgbClr val="F8440C"/>
              </a:buClr>
              <a:buFont typeface="Palatino Linotype" pitchFamily="18" charset="0"/>
              <a:buNone/>
              <a:defRPr/>
            </a:pPr>
            <a:r>
              <a:rPr lang="en-US" sz="1600" dirty="0" smtClean="0">
                <a:latin typeface="Candara" pitchFamily="34" charset="0"/>
                <a:ea typeface="+mn-ea"/>
                <a:cs typeface="+mn-cs"/>
              </a:rPr>
              <a:t>	-  </a:t>
            </a:r>
            <a:r>
              <a:rPr lang="en-US" sz="1600" dirty="0" err="1" smtClean="0">
                <a:latin typeface="Candara" pitchFamily="34" charset="0"/>
                <a:ea typeface="+mn-ea"/>
                <a:cs typeface="+mn-cs"/>
              </a:rPr>
              <a:t>nama</a:t>
            </a:r>
            <a:r>
              <a:rPr lang="en-US" sz="1600" dirty="0" smtClean="0">
                <a:latin typeface="Candara" pitchFamily="34" charset="0"/>
                <a:ea typeface="+mn-ea"/>
                <a:cs typeface="+mn-cs"/>
              </a:rPr>
              <a:t> </a:t>
            </a:r>
            <a:r>
              <a:rPr lang="en-US" sz="1600" dirty="0" err="1" smtClean="0">
                <a:latin typeface="Candara" pitchFamily="34" charset="0"/>
                <a:ea typeface="+mn-ea"/>
                <a:cs typeface="+mn-cs"/>
              </a:rPr>
              <a:t>dan</a:t>
            </a:r>
            <a:r>
              <a:rPr lang="en-US" sz="1600" dirty="0" smtClean="0">
                <a:latin typeface="Candara" pitchFamily="34" charset="0"/>
                <a:ea typeface="+mn-ea"/>
                <a:cs typeface="+mn-cs"/>
              </a:rPr>
              <a:t> </a:t>
            </a:r>
            <a:r>
              <a:rPr lang="en-US" sz="1600" dirty="0" err="1" smtClean="0">
                <a:latin typeface="Candara" pitchFamily="34" charset="0"/>
                <a:ea typeface="+mn-ea"/>
                <a:cs typeface="+mn-cs"/>
              </a:rPr>
              <a:t>alamat</a:t>
            </a:r>
            <a:r>
              <a:rPr lang="en-US" sz="1600" dirty="0" smtClean="0">
                <a:latin typeface="Candara" pitchFamily="34" charset="0"/>
                <a:ea typeface="+mn-ea"/>
                <a:cs typeface="+mn-cs"/>
              </a:rPr>
              <a:t> </a:t>
            </a:r>
            <a:r>
              <a:rPr lang="en-US" sz="1600" dirty="0" err="1" smtClean="0">
                <a:latin typeface="Candara" pitchFamily="34" charset="0"/>
                <a:ea typeface="+mn-ea"/>
                <a:cs typeface="+mn-cs"/>
              </a:rPr>
              <a:t>perusahaan</a:t>
            </a:r>
            <a:r>
              <a:rPr lang="en-US" sz="1600" dirty="0" smtClean="0">
                <a:latin typeface="Candara" pitchFamily="34" charset="0"/>
                <a:ea typeface="+mn-ea"/>
                <a:cs typeface="+mn-cs"/>
              </a:rPr>
              <a:t> </a:t>
            </a:r>
          </a:p>
          <a:p>
            <a:pPr marL="911225" lvl="1" indent="-511175" eaLnBrk="1" hangingPunct="1">
              <a:spcAft>
                <a:spcPts val="0"/>
              </a:spcAft>
              <a:buClr>
                <a:srgbClr val="F8440C"/>
              </a:buClr>
              <a:buFont typeface="Palatino Linotype" pitchFamily="18" charset="0"/>
              <a:buNone/>
              <a:defRPr/>
            </a:pPr>
            <a:r>
              <a:rPr lang="en-US" sz="1600" dirty="0" smtClean="0">
                <a:latin typeface="Candara" pitchFamily="34" charset="0"/>
                <a:ea typeface="+mn-ea"/>
                <a:cs typeface="+mn-cs"/>
              </a:rPr>
              <a:t>	-  </a:t>
            </a:r>
            <a:r>
              <a:rPr lang="id-ID" sz="1600" dirty="0" smtClean="0">
                <a:latin typeface="Candara" pitchFamily="34" charset="0"/>
                <a:ea typeface="+mn-ea"/>
                <a:cs typeface="+mn-cs"/>
              </a:rPr>
              <a:t> nama dan alamat perusahaan perwakilan/importir (Bagi produsen luar negeri) </a:t>
            </a:r>
            <a:endParaRPr lang="en-US" sz="1600" dirty="0" smtClean="0">
              <a:latin typeface="Candara" pitchFamily="34" charset="0"/>
              <a:ea typeface="+mn-ea"/>
              <a:cs typeface="+mn-cs"/>
            </a:endParaRPr>
          </a:p>
          <a:p>
            <a:pPr marL="911225" lvl="1" indent="-511175" eaLnBrk="1" hangingPunct="1">
              <a:spcAft>
                <a:spcPts val="0"/>
              </a:spcAft>
              <a:buClr>
                <a:srgbClr val="F8440C"/>
              </a:buClr>
              <a:buFont typeface="Palatino Linotype" pitchFamily="18" charset="0"/>
              <a:buNone/>
              <a:defRPr/>
            </a:pPr>
            <a:r>
              <a:rPr lang="en-US" sz="1600" dirty="0" smtClean="0">
                <a:latin typeface="Candara" pitchFamily="34" charset="0"/>
                <a:ea typeface="+mn-ea"/>
                <a:cs typeface="+mn-cs"/>
              </a:rPr>
              <a:t>	- </a:t>
            </a:r>
            <a:r>
              <a:rPr lang="id-ID" sz="1600" dirty="0" smtClean="0">
                <a:latin typeface="Candara" pitchFamily="34" charset="0"/>
                <a:ea typeface="+mn-ea"/>
                <a:cs typeface="+mn-cs"/>
              </a:rPr>
              <a:t> alamat pabrik</a:t>
            </a:r>
            <a:r>
              <a:rPr lang="en-US" sz="1600" dirty="0" smtClean="0">
                <a:latin typeface="Candara" pitchFamily="34" charset="0"/>
                <a:ea typeface="+mn-ea"/>
                <a:cs typeface="+mn-cs"/>
              </a:rPr>
              <a:t> </a:t>
            </a:r>
            <a:endParaRPr lang="id-ID" sz="1600" dirty="0" smtClean="0">
              <a:latin typeface="Candara" pitchFamily="34" charset="0"/>
              <a:ea typeface="+mn-ea"/>
              <a:cs typeface="+mn-cs"/>
            </a:endParaRPr>
          </a:p>
          <a:p>
            <a:pPr marL="911225" lvl="1" indent="-511175" eaLnBrk="1" hangingPunct="1">
              <a:spcAft>
                <a:spcPts val="0"/>
              </a:spcAft>
              <a:buClr>
                <a:srgbClr val="F8440C"/>
              </a:buClr>
              <a:buFont typeface="Palatino Linotype" pitchFamily="18" charset="0"/>
              <a:buNone/>
              <a:defRPr/>
            </a:pPr>
            <a:r>
              <a:rPr lang="id-ID" sz="1600" dirty="0" smtClean="0">
                <a:latin typeface="Candara" pitchFamily="34" charset="0"/>
                <a:ea typeface="+mn-ea"/>
                <a:cs typeface="+mn-cs"/>
              </a:rPr>
              <a:t>            -  </a:t>
            </a:r>
            <a:r>
              <a:rPr lang="en-US" sz="1600" dirty="0" err="1" smtClean="0">
                <a:latin typeface="Candara" pitchFamily="34" charset="0"/>
                <a:ea typeface="+mn-ea"/>
                <a:cs typeface="+mn-cs"/>
              </a:rPr>
              <a:t>merek</a:t>
            </a:r>
            <a:endParaRPr lang="en-US" sz="1600" dirty="0" smtClean="0">
              <a:latin typeface="Candara" pitchFamily="34" charset="0"/>
              <a:ea typeface="+mn-ea"/>
              <a:cs typeface="+mn-cs"/>
            </a:endParaRPr>
          </a:p>
          <a:p>
            <a:pPr marL="911225" lvl="1" indent="-511175" eaLnBrk="1" hangingPunct="1">
              <a:spcAft>
                <a:spcPts val="0"/>
              </a:spcAft>
              <a:buClr>
                <a:srgbClr val="F8440C"/>
              </a:buClr>
              <a:buFont typeface="Palatino Linotype" pitchFamily="18" charset="0"/>
              <a:buNone/>
              <a:defRPr/>
            </a:pPr>
            <a:r>
              <a:rPr lang="en-US" sz="1600" dirty="0" smtClean="0">
                <a:latin typeface="Candara" pitchFamily="34" charset="0"/>
                <a:ea typeface="+mn-ea"/>
                <a:cs typeface="+mn-cs"/>
              </a:rPr>
              <a:t>		-  </a:t>
            </a:r>
            <a:r>
              <a:rPr lang="id-ID" sz="1600" dirty="0" smtClean="0">
                <a:latin typeface="Candara" pitchFamily="34" charset="0"/>
                <a:ea typeface="+mn-ea"/>
                <a:cs typeface="+mn-cs"/>
              </a:rPr>
              <a:t>nomor dan judul SNI</a:t>
            </a:r>
            <a:endParaRPr lang="en-US" sz="1600" dirty="0" smtClean="0">
              <a:latin typeface="Candara" pitchFamily="34" charset="0"/>
              <a:ea typeface="+mn-ea"/>
              <a:cs typeface="+mn-cs"/>
            </a:endParaRPr>
          </a:p>
          <a:p>
            <a:pPr marL="911225" lvl="1" indent="-511175" eaLnBrk="1" hangingPunct="1">
              <a:spcAft>
                <a:spcPts val="0"/>
              </a:spcAft>
              <a:buClr>
                <a:srgbClr val="F8440C"/>
              </a:buClr>
              <a:buFont typeface="Palatino Linotype" pitchFamily="18" charset="0"/>
              <a:buNone/>
              <a:defRPr/>
            </a:pPr>
            <a:r>
              <a:rPr lang="en-US" sz="1600" dirty="0" smtClean="0">
                <a:latin typeface="Candara" pitchFamily="34" charset="0"/>
                <a:ea typeface="+mn-ea"/>
                <a:cs typeface="+mn-cs"/>
              </a:rPr>
              <a:t>	-  </a:t>
            </a:r>
            <a:r>
              <a:rPr lang="id-ID" sz="1600" dirty="0" smtClean="0">
                <a:latin typeface="Candara" pitchFamily="34" charset="0"/>
                <a:ea typeface="+mn-ea"/>
                <a:cs typeface="+mn-cs"/>
              </a:rPr>
              <a:t>jenis produk ; dan</a:t>
            </a:r>
          </a:p>
          <a:p>
            <a:pPr marL="911225" lvl="1" indent="-511175" eaLnBrk="1" hangingPunct="1">
              <a:spcAft>
                <a:spcPts val="0"/>
              </a:spcAft>
              <a:buClr>
                <a:srgbClr val="F8440C"/>
              </a:buClr>
              <a:buFont typeface="Palatino Linotype" pitchFamily="18" charset="0"/>
              <a:buNone/>
              <a:defRPr/>
            </a:pPr>
            <a:r>
              <a:rPr lang="id-ID" sz="1600" dirty="0" smtClean="0">
                <a:latin typeface="Candara" pitchFamily="34" charset="0"/>
                <a:ea typeface="+mn-ea"/>
                <a:cs typeface="+mn-cs"/>
              </a:rPr>
              <a:t>            -  jenis kemasan</a:t>
            </a:r>
            <a:endParaRPr lang="fi-FI" sz="1600" dirty="0" smtClean="0">
              <a:latin typeface="Candara" pitchFamily="34" charset="0"/>
              <a:ea typeface="+mn-ea"/>
              <a:cs typeface="+mn-cs"/>
            </a:endParaRPr>
          </a:p>
          <a:p>
            <a:pPr lvl="1">
              <a:spcAft>
                <a:spcPts val="600"/>
              </a:spcAft>
              <a:buClr>
                <a:srgbClr val="FF0000"/>
              </a:buClr>
              <a:buFont typeface="Palatino Linotype" pitchFamily="18" charset="0"/>
              <a:buNone/>
              <a:defRPr/>
            </a:pPr>
            <a:endParaRPr lang="en-US" sz="1600" dirty="0" smtClean="0">
              <a:latin typeface="Candara" pitchFamily="34" charset="0"/>
            </a:endParaRPr>
          </a:p>
          <a:p>
            <a:pPr lvl="1">
              <a:spcAft>
                <a:spcPts val="600"/>
              </a:spcAft>
              <a:buClr>
                <a:srgbClr val="FF0000"/>
              </a:buClr>
              <a:buFont typeface="Palatino Linotype" pitchFamily="18" charset="0"/>
              <a:buNone/>
              <a:defRPr/>
            </a:pPr>
            <a:endParaRPr lang="en-US" sz="1800" dirty="0" smtClean="0">
              <a:latin typeface="Candara" pitchFamily="34" charset="0"/>
            </a:endParaRPr>
          </a:p>
          <a:p>
            <a:pPr lvl="1">
              <a:spcAft>
                <a:spcPts val="600"/>
              </a:spcAft>
              <a:buClr>
                <a:srgbClr val="FF0000"/>
              </a:buClr>
              <a:buFont typeface="Palatino Linotype" pitchFamily="18" charset="0"/>
              <a:buNone/>
              <a:defRPr/>
            </a:pPr>
            <a:endParaRPr lang="en-US" sz="1800" dirty="0" smtClean="0">
              <a:latin typeface="Candara" pitchFamily="34" charset="0"/>
            </a:endParaRPr>
          </a:p>
          <a:p>
            <a:pPr lvl="1">
              <a:spcAft>
                <a:spcPts val="600"/>
              </a:spcAft>
              <a:buClr>
                <a:srgbClr val="FF0000"/>
              </a:buClr>
              <a:buFont typeface="Palatino Linotype" pitchFamily="18" charset="0"/>
              <a:buNone/>
              <a:defRPr/>
            </a:pPr>
            <a:r>
              <a:rPr lang="en-US" sz="1800" dirty="0" smtClean="0">
                <a:latin typeface="Candara" pitchFamily="34" charset="0"/>
              </a:rPr>
              <a:t>	</a:t>
            </a:r>
          </a:p>
          <a:p>
            <a:pPr lvl="1">
              <a:defRPr/>
            </a:pPr>
            <a:endParaRPr lang="en-US" sz="1800" dirty="0" smtClean="0">
              <a:latin typeface="Candara" pitchFamily="34" charset="0"/>
            </a:endParaRPr>
          </a:p>
          <a:p>
            <a:pPr>
              <a:buClr>
                <a:srgbClr val="FF0000"/>
              </a:buClr>
              <a:buFontTx/>
              <a:buNone/>
              <a:defRPr/>
            </a:pPr>
            <a:r>
              <a:rPr lang="en-US" sz="1800" dirty="0" smtClean="0">
                <a:latin typeface="Candara" pitchFamily="34" charset="0"/>
              </a:rPr>
              <a:t>	</a:t>
            </a:r>
            <a:endParaRPr lang="en-US" sz="1800" dirty="0" smtClean="0">
              <a:latin typeface="Candara" pitchFamily="34" charset="0"/>
              <a:cs typeface="Arial" pitchFamily="34" charset="0"/>
            </a:endParaRPr>
          </a:p>
          <a:p>
            <a:pPr marL="457200" indent="-457200" eaLnBrk="1" hangingPunct="1">
              <a:buClr>
                <a:srgbClr val="002060"/>
              </a:buClr>
              <a:buFontTx/>
              <a:buNone/>
              <a:defRPr/>
            </a:pPr>
            <a:endParaRPr lang="en-US" sz="1800" dirty="0" smtClean="0">
              <a:solidFill>
                <a:srgbClr val="002060"/>
              </a:solidFill>
              <a:latin typeface="Candara" pitchFamily="34" charset="0"/>
            </a:endParaRPr>
          </a:p>
        </p:txBody>
      </p:sp>
      <p:sp>
        <p:nvSpPr>
          <p:cNvPr id="11" name="Slide Number Placeholder 10"/>
          <p:cNvSpPr>
            <a:spLocks noGrp="1"/>
          </p:cNvSpPr>
          <p:nvPr>
            <p:ph type="sldNum" sz="quarter" idx="12"/>
          </p:nvPr>
        </p:nvSpPr>
        <p:spPr/>
        <p:txBody>
          <a:bodyPr/>
          <a:lstStyle/>
          <a:p>
            <a:pPr>
              <a:defRPr/>
            </a:pPr>
            <a:fld id="{AEBB72DD-B505-496F-A744-35564182C28F}" type="slidenum">
              <a:rPr lang="en-US" smtClean="0"/>
              <a:pPr>
                <a:defRPr/>
              </a:pPr>
              <a:t>17</a:t>
            </a:fld>
            <a:endParaRPr lang="en-US"/>
          </a:p>
        </p:txBody>
      </p:sp>
      <p:pic>
        <p:nvPicPr>
          <p:cNvPr id="30725" name="Picture 6"/>
          <p:cNvPicPr>
            <a:picLocks noChangeAspect="1" noChangeArrowheads="1"/>
          </p:cNvPicPr>
          <p:nvPr/>
        </p:nvPicPr>
        <p:blipFill>
          <a:blip r:embed="rId3">
            <a:clrChange>
              <a:clrFrom>
                <a:srgbClr val="000000"/>
              </a:clrFrom>
              <a:clrTo>
                <a:srgbClr val="000000">
                  <a:alpha val="0"/>
                </a:srgbClr>
              </a:clrTo>
            </a:clrChange>
          </a:blip>
          <a:srcRect/>
          <a:stretch>
            <a:fillRect/>
          </a:stretch>
        </p:blipFill>
        <p:spPr bwMode="auto">
          <a:xfrm>
            <a:off x="7010400" y="5791200"/>
            <a:ext cx="1600200" cy="533400"/>
          </a:xfrm>
          <a:prstGeom prst="rect">
            <a:avLst/>
          </a:prstGeom>
          <a:noFill/>
          <a:ln w="9525">
            <a:noFill/>
            <a:miter lim="800000"/>
            <a:headEnd/>
            <a:tailEnd/>
          </a:ln>
        </p:spPr>
      </p:pic>
    </p:spTree>
  </p:cSld>
  <p:clrMapOvr>
    <a:masterClrMapping/>
  </p:clrMapOvr>
  <p:transition>
    <p:fade thruBlk="1"/>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457200" y="457200"/>
            <a:ext cx="8077200" cy="1066800"/>
          </a:xfrm>
        </p:spPr>
        <p:txBody>
          <a:bodyPr anchor="t"/>
          <a:lstStyle/>
          <a:p>
            <a:pPr algn="ctr" eaLnBrk="1" hangingPunct="1">
              <a:defRPr/>
            </a:pPr>
            <a:r>
              <a:rPr lang="en-US" altLang="zh-TW" sz="3200" b="1" dirty="0" smtClean="0">
                <a:solidFill>
                  <a:srgbClr val="0070C0"/>
                </a:solidFill>
                <a:effectLst>
                  <a:outerShdw blurRad="38100" dist="38100" dir="2700000" algn="tl">
                    <a:srgbClr val="C0C0C0"/>
                  </a:outerShdw>
                </a:effectLst>
                <a:latin typeface="AR JULIAN" pitchFamily="2" charset="0"/>
                <a:ea typeface="新細明體" pitchFamily="18" charset="-120"/>
              </a:rPr>
              <a:t>III. TATA CARA MEMPEROLEH SPPT SNI</a:t>
            </a:r>
            <a:br>
              <a:rPr lang="en-US" altLang="zh-TW" sz="3200" b="1" dirty="0" smtClean="0">
                <a:solidFill>
                  <a:srgbClr val="0070C0"/>
                </a:solidFill>
                <a:effectLst>
                  <a:outerShdw blurRad="38100" dist="38100" dir="2700000" algn="tl">
                    <a:srgbClr val="C0C0C0"/>
                  </a:outerShdw>
                </a:effectLst>
                <a:latin typeface="AR JULIAN" pitchFamily="2" charset="0"/>
                <a:ea typeface="新細明體" pitchFamily="18" charset="-120"/>
              </a:rPr>
            </a:br>
            <a:r>
              <a:rPr lang="en-US" altLang="zh-TW" sz="3200" b="1" dirty="0" err="1" smtClean="0">
                <a:solidFill>
                  <a:srgbClr val="0070C0"/>
                </a:solidFill>
                <a:latin typeface="Constantia" pitchFamily="18" charset="0"/>
                <a:ea typeface="Cambria Math" pitchFamily="18" charset="0"/>
              </a:rPr>
              <a:t>Tahap</a:t>
            </a:r>
            <a:r>
              <a:rPr lang="en-US" altLang="zh-TW" sz="3200" b="1" dirty="0" smtClean="0">
                <a:solidFill>
                  <a:srgbClr val="0070C0"/>
                </a:solidFill>
                <a:latin typeface="Constantia" pitchFamily="18" charset="0"/>
                <a:ea typeface="Cambria Math" pitchFamily="18" charset="0"/>
              </a:rPr>
              <a:t> V : SURVAILEN</a:t>
            </a:r>
          </a:p>
        </p:txBody>
      </p:sp>
      <p:sp>
        <p:nvSpPr>
          <p:cNvPr id="15363" name="Rectangle 5"/>
          <p:cNvSpPr>
            <a:spLocks noGrp="1" noChangeArrowheads="1"/>
          </p:cNvSpPr>
          <p:nvPr>
            <p:ph idx="1"/>
          </p:nvPr>
        </p:nvSpPr>
        <p:spPr>
          <a:xfrm>
            <a:off x="381000" y="1981200"/>
            <a:ext cx="8534400" cy="4724400"/>
          </a:xfrm>
        </p:spPr>
        <p:txBody>
          <a:bodyPr/>
          <a:lstStyle/>
          <a:p>
            <a:pPr lvl="1">
              <a:spcAft>
                <a:spcPts val="600"/>
              </a:spcAft>
              <a:buClr>
                <a:srgbClr val="FF0000"/>
              </a:buClr>
              <a:buFont typeface="Wingdings" pitchFamily="2" charset="2"/>
              <a:buChar char="q"/>
              <a:defRPr/>
            </a:pPr>
            <a:r>
              <a:rPr lang="en-US" sz="1500" dirty="0" smtClean="0">
                <a:latin typeface="Segoe UI Symbol" pitchFamily="34" charset="0"/>
                <a:ea typeface="Segoe UI Symbol" pitchFamily="34" charset="0"/>
              </a:rPr>
              <a:t>	</a:t>
            </a:r>
            <a:r>
              <a:rPr lang="en-US" sz="1700" dirty="0" smtClean="0">
                <a:latin typeface="Candara" pitchFamily="34" charset="0"/>
              </a:rPr>
              <a:t> </a:t>
            </a:r>
            <a:r>
              <a:rPr lang="en-US" sz="1700" dirty="0" err="1" smtClean="0">
                <a:latin typeface="Candara" pitchFamily="34" charset="0"/>
              </a:rPr>
              <a:t>Untuk</a:t>
            </a:r>
            <a:r>
              <a:rPr lang="en-US" sz="1700" dirty="0" smtClean="0">
                <a:latin typeface="Candara" pitchFamily="34" charset="0"/>
              </a:rPr>
              <a:t> </a:t>
            </a:r>
            <a:r>
              <a:rPr lang="en-US" sz="1700" dirty="0" err="1" smtClean="0">
                <a:latin typeface="Candara" pitchFamily="34" charset="0"/>
              </a:rPr>
              <a:t>Tipe</a:t>
            </a:r>
            <a:r>
              <a:rPr lang="en-US" sz="1700" dirty="0" smtClean="0">
                <a:latin typeface="Candara" pitchFamily="34" charset="0"/>
              </a:rPr>
              <a:t> 5, </a:t>
            </a:r>
            <a:r>
              <a:rPr lang="en-US" sz="1700" dirty="0" err="1" smtClean="0">
                <a:latin typeface="Candara" pitchFamily="34" charset="0"/>
              </a:rPr>
              <a:t>lingkup</a:t>
            </a:r>
            <a:r>
              <a:rPr lang="en-US" sz="1700" dirty="0" smtClean="0">
                <a:latin typeface="Candara" pitchFamily="34" charset="0"/>
              </a:rPr>
              <a:t> yang </a:t>
            </a:r>
            <a:r>
              <a:rPr lang="en-US" sz="1700" dirty="0" err="1" smtClean="0">
                <a:latin typeface="Candara" pitchFamily="34" charset="0"/>
              </a:rPr>
              <a:t>diaudit</a:t>
            </a:r>
            <a:r>
              <a:rPr lang="en-US" sz="1700" dirty="0" smtClean="0">
                <a:latin typeface="Candara" pitchFamily="34" charset="0"/>
              </a:rPr>
              <a:t> </a:t>
            </a:r>
          </a:p>
          <a:p>
            <a:pPr lvl="1">
              <a:spcAft>
                <a:spcPts val="1200"/>
              </a:spcAft>
              <a:buClr>
                <a:srgbClr val="FF0000"/>
              </a:buClr>
              <a:buNone/>
              <a:defRPr/>
            </a:pPr>
            <a:r>
              <a:rPr lang="en-US" sz="1700" dirty="0" smtClean="0">
                <a:latin typeface="Candara" pitchFamily="34" charset="0"/>
              </a:rPr>
              <a:t>	-	 </a:t>
            </a:r>
            <a:r>
              <a:rPr lang="id-ID" sz="1700" dirty="0" smtClean="0">
                <a:latin typeface="Candara" pitchFamily="34" charset="0"/>
              </a:rPr>
              <a:t>Jika telah memiliki Sertifikat </a:t>
            </a:r>
            <a:r>
              <a:rPr lang="en-US" sz="1700" dirty="0" smtClean="0">
                <a:latin typeface="Candara" pitchFamily="34" charset="0"/>
              </a:rPr>
              <a:t>SMM </a:t>
            </a:r>
            <a:r>
              <a:rPr lang="en-US" sz="1700" dirty="0" err="1" smtClean="0">
                <a:latin typeface="Candara" pitchFamily="34" charset="0"/>
              </a:rPr>
              <a:t>atau</a:t>
            </a:r>
            <a:r>
              <a:rPr lang="en-US" sz="1700" dirty="0" smtClean="0">
                <a:latin typeface="Candara" pitchFamily="34" charset="0"/>
              </a:rPr>
              <a:t> SMKP </a:t>
            </a:r>
            <a:r>
              <a:rPr lang="id-ID" sz="1700" dirty="0" smtClean="0">
                <a:latin typeface="Candara" pitchFamily="34" charset="0"/>
              </a:rPr>
              <a:t>dari LSSM </a:t>
            </a:r>
            <a:r>
              <a:rPr lang="en-US" sz="1700" dirty="0" err="1" smtClean="0">
                <a:latin typeface="Candara" pitchFamily="34" charset="0"/>
              </a:rPr>
              <a:t>atau</a:t>
            </a:r>
            <a:r>
              <a:rPr lang="en-US" sz="1700" dirty="0" smtClean="0">
                <a:latin typeface="Candara" pitchFamily="34" charset="0"/>
              </a:rPr>
              <a:t> LSMKP </a:t>
            </a:r>
            <a:r>
              <a:rPr lang="id-ID" sz="1700" dirty="0" smtClean="0">
                <a:latin typeface="Candara" pitchFamily="34" charset="0"/>
              </a:rPr>
              <a:t>yang telah </a:t>
            </a:r>
            <a:r>
              <a:rPr lang="en-US" sz="1700" dirty="0" smtClean="0">
                <a:latin typeface="Candara" pitchFamily="34" charset="0"/>
              </a:rPr>
              <a:t>	</a:t>
            </a:r>
            <a:r>
              <a:rPr lang="id-ID" sz="1700" dirty="0" smtClean="0">
                <a:latin typeface="Candara" pitchFamily="34" charset="0"/>
              </a:rPr>
              <a:t>terakreditasi KAN</a:t>
            </a:r>
            <a:r>
              <a:rPr lang="en-US" sz="1700" dirty="0" smtClean="0">
                <a:latin typeface="Candara" pitchFamily="34" charset="0"/>
              </a:rPr>
              <a:t>/</a:t>
            </a:r>
            <a:r>
              <a:rPr lang="id-ID" sz="1700" dirty="0" smtClean="0">
                <a:latin typeface="Candara" pitchFamily="34" charset="0"/>
              </a:rPr>
              <a:t> PAC</a:t>
            </a:r>
            <a:r>
              <a:rPr lang="en-US" sz="1700" dirty="0" smtClean="0">
                <a:latin typeface="Candara" pitchFamily="34" charset="0"/>
              </a:rPr>
              <a:t>/ </a:t>
            </a:r>
            <a:r>
              <a:rPr lang="id-ID" sz="1700" dirty="0" smtClean="0">
                <a:latin typeface="Candara" pitchFamily="34" charset="0"/>
              </a:rPr>
              <a:t>IAF</a:t>
            </a:r>
            <a:r>
              <a:rPr lang="en-US" sz="1700" dirty="0" smtClean="0">
                <a:latin typeface="Candara" pitchFamily="34" charset="0"/>
              </a:rPr>
              <a:t>, </a:t>
            </a:r>
            <a:r>
              <a:rPr lang="en-US" sz="1700" dirty="0" err="1" smtClean="0">
                <a:latin typeface="Candara" pitchFamily="34" charset="0"/>
              </a:rPr>
              <a:t>pada</a:t>
            </a:r>
            <a:r>
              <a:rPr lang="en-US" sz="1700" dirty="0" smtClean="0">
                <a:latin typeface="Candara" pitchFamily="34" charset="0"/>
              </a:rPr>
              <a:t> </a:t>
            </a:r>
            <a:r>
              <a:rPr lang="en-US" sz="1700" dirty="0" err="1" smtClean="0">
                <a:latin typeface="Candara" pitchFamily="34" charset="0"/>
              </a:rPr>
              <a:t>saat</a:t>
            </a:r>
            <a:r>
              <a:rPr lang="en-US" sz="1700" dirty="0" smtClean="0">
                <a:latin typeface="Candara" pitchFamily="34" charset="0"/>
              </a:rPr>
              <a:t> </a:t>
            </a:r>
            <a:r>
              <a:rPr lang="en-US" sz="1700" dirty="0" err="1" smtClean="0">
                <a:latin typeface="Candara" pitchFamily="34" charset="0"/>
              </a:rPr>
              <a:t>sertifikasi</a:t>
            </a:r>
            <a:r>
              <a:rPr lang="en-US" sz="1700" dirty="0" smtClean="0">
                <a:latin typeface="Candara" pitchFamily="34" charset="0"/>
              </a:rPr>
              <a:t> </a:t>
            </a:r>
            <a:r>
              <a:rPr lang="en-US" sz="1700" dirty="0" err="1" smtClean="0">
                <a:latin typeface="Candara" pitchFamily="34" charset="0"/>
              </a:rPr>
              <a:t>awal</a:t>
            </a:r>
            <a:r>
              <a:rPr lang="en-US" sz="1700" dirty="0" smtClean="0">
                <a:latin typeface="Candara" pitchFamily="34" charset="0"/>
              </a:rPr>
              <a:t>/</a:t>
            </a:r>
            <a:r>
              <a:rPr lang="en-US" sz="1700" dirty="0" err="1" smtClean="0">
                <a:latin typeface="Candara" pitchFamily="34" charset="0"/>
              </a:rPr>
              <a:t>resertifikasi</a:t>
            </a:r>
            <a:r>
              <a:rPr lang="en-US" sz="1700" dirty="0" smtClean="0">
                <a:latin typeface="Candara" pitchFamily="34" charset="0"/>
              </a:rPr>
              <a:t>, audit 	</a:t>
            </a:r>
            <a:r>
              <a:rPr lang="en-US" sz="1700" dirty="0" err="1" smtClean="0">
                <a:latin typeface="Candara" pitchFamily="34" charset="0"/>
              </a:rPr>
              <a:t>dilakukan</a:t>
            </a:r>
            <a:r>
              <a:rPr lang="en-US" sz="1700" dirty="0" smtClean="0">
                <a:latin typeface="Candara" pitchFamily="34" charset="0"/>
              </a:rPr>
              <a:t> </a:t>
            </a:r>
            <a:r>
              <a:rPr lang="en-US" sz="1700" dirty="0" err="1" smtClean="0">
                <a:latin typeface="Candara" pitchFamily="34" charset="0"/>
              </a:rPr>
              <a:t>pada</a:t>
            </a:r>
            <a:r>
              <a:rPr lang="en-US" sz="1700" dirty="0" smtClean="0">
                <a:latin typeface="Candara" pitchFamily="34" charset="0"/>
              </a:rPr>
              <a:t> </a:t>
            </a:r>
            <a:r>
              <a:rPr lang="en-US" sz="1700" dirty="0" err="1" smtClean="0">
                <a:latin typeface="Candara" pitchFamily="34" charset="0"/>
              </a:rPr>
              <a:t>seluruh</a:t>
            </a:r>
            <a:r>
              <a:rPr lang="en-US" sz="1700" dirty="0" smtClean="0">
                <a:latin typeface="Candara" pitchFamily="34" charset="0"/>
              </a:rPr>
              <a:t> </a:t>
            </a:r>
            <a:r>
              <a:rPr lang="en-US" sz="1700" dirty="0" err="1" smtClean="0">
                <a:latin typeface="Candara" pitchFamily="34" charset="0"/>
              </a:rPr>
              <a:t>elemen</a:t>
            </a:r>
            <a:r>
              <a:rPr lang="en-US" sz="1700" dirty="0" smtClean="0">
                <a:latin typeface="Candara" pitchFamily="34" charset="0"/>
              </a:rPr>
              <a:t>	</a:t>
            </a:r>
          </a:p>
          <a:p>
            <a:pPr lvl="1">
              <a:spcAft>
                <a:spcPts val="1200"/>
              </a:spcAft>
              <a:buClr>
                <a:srgbClr val="FF0000"/>
              </a:buClr>
              <a:buNone/>
              <a:defRPr/>
            </a:pPr>
            <a:r>
              <a:rPr lang="en-US" sz="1700" dirty="0" smtClean="0">
                <a:latin typeface="Candara" pitchFamily="34" charset="0"/>
              </a:rPr>
              <a:t>	- 	</a:t>
            </a:r>
            <a:r>
              <a:rPr lang="id-ID" sz="1700" dirty="0" smtClean="0">
                <a:latin typeface="Candara" pitchFamily="34" charset="0"/>
              </a:rPr>
              <a:t>Assesmen proses produksi dilakukan sesuai angka 6 dalam skema sertifikasi ini   dan konsistensi produk yang diajukan untuk produk yang diajukan harus diperiksa ke lokasi produksi </a:t>
            </a:r>
            <a:endParaRPr lang="en-US" sz="1700" dirty="0" smtClean="0">
              <a:latin typeface="Candara" pitchFamily="34" charset="0"/>
            </a:endParaRPr>
          </a:p>
          <a:p>
            <a:pPr marL="511175" indent="-511175" eaLnBrk="1" hangingPunct="1">
              <a:spcAft>
                <a:spcPts val="600"/>
              </a:spcAft>
              <a:buClr>
                <a:srgbClr val="002060"/>
              </a:buClr>
              <a:buFontTx/>
              <a:buNone/>
              <a:defRPr/>
            </a:pPr>
            <a:r>
              <a:rPr lang="en-US" sz="1700" dirty="0" smtClean="0">
                <a:latin typeface="Candara" pitchFamily="34" charset="0"/>
              </a:rPr>
              <a:t>	</a:t>
            </a:r>
            <a:endParaRPr lang="en-US" sz="1800" b="1" dirty="0" smtClean="0">
              <a:latin typeface="Candara" pitchFamily="34" charset="0"/>
            </a:endParaRPr>
          </a:p>
          <a:p>
            <a:pPr lvl="1">
              <a:spcAft>
                <a:spcPts val="600"/>
              </a:spcAft>
              <a:buClr>
                <a:srgbClr val="FF0000"/>
              </a:buClr>
              <a:buFont typeface="Wingdings" pitchFamily="2" charset="2"/>
              <a:buChar char="q"/>
              <a:defRPr/>
            </a:pPr>
            <a:r>
              <a:rPr lang="en-US" sz="1700" dirty="0" err="1" smtClean="0">
                <a:latin typeface="Candara" pitchFamily="34" charset="0"/>
              </a:rPr>
              <a:t>Untuk</a:t>
            </a:r>
            <a:r>
              <a:rPr lang="en-US" sz="1700" dirty="0" smtClean="0">
                <a:latin typeface="Candara" pitchFamily="34" charset="0"/>
              </a:rPr>
              <a:t> </a:t>
            </a:r>
            <a:r>
              <a:rPr lang="en-US" sz="1700" dirty="0" err="1" smtClean="0">
                <a:latin typeface="Candara" pitchFamily="34" charset="0"/>
              </a:rPr>
              <a:t>Tipe</a:t>
            </a:r>
            <a:r>
              <a:rPr lang="en-US" sz="1700" dirty="0" smtClean="0">
                <a:latin typeface="Candara" pitchFamily="34" charset="0"/>
              </a:rPr>
              <a:t> 4, </a:t>
            </a:r>
            <a:r>
              <a:rPr lang="en-US" sz="1700" dirty="0" err="1" smtClean="0">
                <a:latin typeface="Candara" pitchFamily="34" charset="0"/>
              </a:rPr>
              <a:t>lingkup</a:t>
            </a:r>
            <a:r>
              <a:rPr lang="en-US" sz="1700" dirty="0" smtClean="0">
                <a:latin typeface="Candara" pitchFamily="34" charset="0"/>
              </a:rPr>
              <a:t> </a:t>
            </a:r>
            <a:r>
              <a:rPr lang="en-US" sz="1700" dirty="0" err="1" smtClean="0">
                <a:latin typeface="Candara" pitchFamily="34" charset="0"/>
              </a:rPr>
              <a:t>verifikasi</a:t>
            </a:r>
            <a:r>
              <a:rPr lang="en-US" sz="1700" dirty="0" smtClean="0">
                <a:latin typeface="Candara" pitchFamily="34" charset="0"/>
              </a:rPr>
              <a:t> </a:t>
            </a:r>
            <a:r>
              <a:rPr lang="en-US" sz="1700" dirty="0" err="1" smtClean="0">
                <a:latin typeface="Candara" pitchFamily="34" charset="0"/>
              </a:rPr>
              <a:t>dengan</a:t>
            </a:r>
            <a:r>
              <a:rPr lang="en-US" sz="1700" dirty="0" smtClean="0">
                <a:latin typeface="Candara" pitchFamily="34" charset="0"/>
              </a:rPr>
              <a:t> </a:t>
            </a:r>
            <a:r>
              <a:rPr lang="en-US" sz="1700" dirty="0" err="1" smtClean="0">
                <a:latin typeface="Candara" pitchFamily="34" charset="0"/>
              </a:rPr>
              <a:t>ketentuan</a:t>
            </a:r>
            <a:r>
              <a:rPr lang="en-US" sz="1700" dirty="0" smtClean="0">
                <a:latin typeface="Candara" pitchFamily="34" charset="0"/>
              </a:rPr>
              <a:t>:</a:t>
            </a:r>
            <a:endParaRPr lang="id-ID" sz="1700" dirty="0" smtClean="0">
              <a:latin typeface="Candara" pitchFamily="34" charset="0"/>
            </a:endParaRPr>
          </a:p>
          <a:p>
            <a:pPr lvl="1">
              <a:spcAft>
                <a:spcPts val="600"/>
              </a:spcAft>
              <a:buClr>
                <a:srgbClr val="FF0000"/>
              </a:buClr>
              <a:buNone/>
              <a:defRPr/>
            </a:pPr>
            <a:r>
              <a:rPr lang="id-ID" sz="1700" dirty="0" smtClean="0">
                <a:latin typeface="Candara" pitchFamily="34" charset="0"/>
              </a:rPr>
              <a:t>	dilakukan verifikasi lapangan terhadap penerapan CPPOB/GMP </a:t>
            </a:r>
            <a:endParaRPr lang="en-US" sz="1600" dirty="0" smtClean="0">
              <a:latin typeface="Segoe UI Symbol" pitchFamily="34" charset="0"/>
              <a:ea typeface="Segoe UI Symbol" pitchFamily="34" charset="0"/>
            </a:endParaRPr>
          </a:p>
          <a:p>
            <a:pPr marL="911225" lvl="1" indent="-511175" eaLnBrk="1" hangingPunct="1">
              <a:lnSpc>
                <a:spcPct val="130000"/>
              </a:lnSpc>
              <a:spcAft>
                <a:spcPts val="0"/>
              </a:spcAft>
              <a:buClr>
                <a:srgbClr val="F8440C"/>
              </a:buClr>
              <a:buFont typeface="Palatino Linotype" pitchFamily="18" charset="0"/>
              <a:buNone/>
              <a:defRPr/>
            </a:pPr>
            <a:r>
              <a:rPr lang="en-US" sz="1600" dirty="0" smtClean="0">
                <a:latin typeface="Segoe UI Symbol" pitchFamily="34" charset="0"/>
                <a:ea typeface="Segoe UI Symbol" pitchFamily="34" charset="0"/>
              </a:rPr>
              <a:t>	</a:t>
            </a:r>
          </a:p>
          <a:p>
            <a:pPr marL="911225" lvl="1" indent="-511175" eaLnBrk="1" hangingPunct="1">
              <a:lnSpc>
                <a:spcPct val="130000"/>
              </a:lnSpc>
              <a:spcAft>
                <a:spcPts val="0"/>
              </a:spcAft>
              <a:buClr>
                <a:srgbClr val="F8440C"/>
              </a:buClr>
              <a:buFont typeface="Palatino Linotype" pitchFamily="18" charset="0"/>
              <a:buNone/>
              <a:defRPr/>
            </a:pPr>
            <a:r>
              <a:rPr lang="en-US" sz="1600" dirty="0" smtClean="0">
                <a:latin typeface="Segoe UI Symbol" pitchFamily="34" charset="0"/>
                <a:ea typeface="Segoe UI Symbol" pitchFamily="34" charset="0"/>
              </a:rPr>
              <a:t>	</a:t>
            </a:r>
          </a:p>
          <a:p>
            <a:pPr marL="911225" lvl="1" indent="-511175" eaLnBrk="1" hangingPunct="1">
              <a:spcAft>
                <a:spcPts val="0"/>
              </a:spcAft>
              <a:buClr>
                <a:srgbClr val="F8440C"/>
              </a:buClr>
              <a:buFont typeface="Wingdings" pitchFamily="2" charset="2"/>
              <a:buChar char="q"/>
              <a:defRPr/>
            </a:pPr>
            <a:endParaRPr lang="en-US" sz="1600" dirty="0" smtClean="0">
              <a:latin typeface="Candara" pitchFamily="34" charset="0"/>
            </a:endParaRPr>
          </a:p>
          <a:p>
            <a:pPr lvl="1">
              <a:spcAft>
                <a:spcPts val="600"/>
              </a:spcAft>
              <a:buClr>
                <a:srgbClr val="FF0000"/>
              </a:buClr>
              <a:buFont typeface="Palatino Linotype" pitchFamily="18" charset="0"/>
              <a:buNone/>
              <a:defRPr/>
            </a:pPr>
            <a:endParaRPr lang="en-US" sz="1600" dirty="0" smtClean="0">
              <a:latin typeface="Candara" pitchFamily="34" charset="0"/>
            </a:endParaRPr>
          </a:p>
          <a:p>
            <a:pPr lvl="1">
              <a:spcAft>
                <a:spcPts val="600"/>
              </a:spcAft>
              <a:buClr>
                <a:srgbClr val="FF0000"/>
              </a:buClr>
              <a:buFont typeface="Palatino Linotype" pitchFamily="18" charset="0"/>
              <a:buNone/>
              <a:defRPr/>
            </a:pPr>
            <a:endParaRPr lang="en-US" sz="1800" dirty="0" smtClean="0">
              <a:latin typeface="Candara" pitchFamily="34" charset="0"/>
            </a:endParaRPr>
          </a:p>
          <a:p>
            <a:pPr lvl="1">
              <a:spcAft>
                <a:spcPts val="600"/>
              </a:spcAft>
              <a:buClr>
                <a:srgbClr val="FF0000"/>
              </a:buClr>
              <a:buFont typeface="Palatino Linotype" pitchFamily="18" charset="0"/>
              <a:buNone/>
              <a:defRPr/>
            </a:pPr>
            <a:endParaRPr lang="en-US" sz="1800" dirty="0" smtClean="0">
              <a:latin typeface="Candara" pitchFamily="34" charset="0"/>
            </a:endParaRPr>
          </a:p>
          <a:p>
            <a:pPr lvl="1">
              <a:spcAft>
                <a:spcPts val="600"/>
              </a:spcAft>
              <a:buClr>
                <a:srgbClr val="FF0000"/>
              </a:buClr>
              <a:buFont typeface="Palatino Linotype" pitchFamily="18" charset="0"/>
              <a:buNone/>
              <a:defRPr/>
            </a:pPr>
            <a:r>
              <a:rPr lang="en-US" sz="1800" dirty="0" smtClean="0">
                <a:latin typeface="Candara" pitchFamily="34" charset="0"/>
              </a:rPr>
              <a:t>	</a:t>
            </a:r>
          </a:p>
          <a:p>
            <a:pPr lvl="1">
              <a:defRPr/>
            </a:pPr>
            <a:endParaRPr lang="en-US" sz="1800" dirty="0" smtClean="0">
              <a:latin typeface="Candara" pitchFamily="34" charset="0"/>
            </a:endParaRPr>
          </a:p>
          <a:p>
            <a:pPr>
              <a:buClr>
                <a:srgbClr val="FF0000"/>
              </a:buClr>
              <a:buFontTx/>
              <a:buNone/>
              <a:defRPr/>
            </a:pPr>
            <a:r>
              <a:rPr lang="en-US" sz="1800" dirty="0" smtClean="0">
                <a:latin typeface="Candara" pitchFamily="34" charset="0"/>
              </a:rPr>
              <a:t>	</a:t>
            </a:r>
            <a:endParaRPr lang="en-US" sz="1800" dirty="0" smtClean="0">
              <a:latin typeface="Candara" pitchFamily="34" charset="0"/>
              <a:cs typeface="Arial" pitchFamily="34" charset="0"/>
            </a:endParaRPr>
          </a:p>
          <a:p>
            <a:pPr marL="457200" indent="-457200" eaLnBrk="1" hangingPunct="1">
              <a:buClr>
                <a:srgbClr val="002060"/>
              </a:buClr>
              <a:buFontTx/>
              <a:buNone/>
              <a:defRPr/>
            </a:pPr>
            <a:endParaRPr lang="en-US" sz="1800" dirty="0" smtClean="0">
              <a:solidFill>
                <a:srgbClr val="002060"/>
              </a:solidFill>
              <a:latin typeface="Candara" pitchFamily="34" charset="0"/>
            </a:endParaRPr>
          </a:p>
        </p:txBody>
      </p:sp>
      <p:sp>
        <p:nvSpPr>
          <p:cNvPr id="11" name="Slide Number Placeholder 10"/>
          <p:cNvSpPr>
            <a:spLocks noGrp="1"/>
          </p:cNvSpPr>
          <p:nvPr>
            <p:ph type="sldNum" sz="quarter" idx="12"/>
          </p:nvPr>
        </p:nvSpPr>
        <p:spPr/>
        <p:txBody>
          <a:bodyPr/>
          <a:lstStyle/>
          <a:p>
            <a:pPr>
              <a:defRPr/>
            </a:pPr>
            <a:fld id="{0B8B0443-1F25-4A57-9EC7-D70B1A4D2DD9}" type="slidenum">
              <a:rPr lang="en-US" smtClean="0"/>
              <a:pPr>
                <a:defRPr/>
              </a:pPr>
              <a:t>18</a:t>
            </a:fld>
            <a:endParaRPr lang="en-US"/>
          </a:p>
        </p:txBody>
      </p:sp>
      <p:pic>
        <p:nvPicPr>
          <p:cNvPr id="31749" name="Picture 6"/>
          <p:cNvPicPr>
            <a:picLocks noChangeAspect="1" noChangeArrowheads="1"/>
          </p:cNvPicPr>
          <p:nvPr/>
        </p:nvPicPr>
        <p:blipFill>
          <a:blip r:embed="rId3">
            <a:clrChange>
              <a:clrFrom>
                <a:srgbClr val="000000"/>
              </a:clrFrom>
              <a:clrTo>
                <a:srgbClr val="000000">
                  <a:alpha val="0"/>
                </a:srgbClr>
              </a:clrTo>
            </a:clrChange>
          </a:blip>
          <a:srcRect/>
          <a:stretch>
            <a:fillRect/>
          </a:stretch>
        </p:blipFill>
        <p:spPr bwMode="auto">
          <a:xfrm>
            <a:off x="7010400" y="5791200"/>
            <a:ext cx="1600200" cy="533400"/>
          </a:xfrm>
          <a:prstGeom prst="rect">
            <a:avLst/>
          </a:prstGeom>
          <a:noFill/>
          <a:ln w="9525">
            <a:noFill/>
            <a:miter lim="800000"/>
            <a:headEnd/>
            <a:tailEnd/>
          </a:ln>
        </p:spPr>
      </p:pic>
    </p:spTree>
  </p:cSld>
  <p:clrMapOvr>
    <a:masterClrMapping/>
  </p:clrMapOvr>
  <p:transition>
    <p:fade thruBlk="1"/>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295400"/>
            <a:ext cx="6934200" cy="4876800"/>
          </a:xfrm>
        </p:spPr>
        <p:txBody>
          <a:bodyPr/>
          <a:lstStyle/>
          <a:p>
            <a:pPr marL="514350" indent="-457200">
              <a:spcAft>
                <a:spcPts val="600"/>
              </a:spcAft>
              <a:buClr>
                <a:schemeClr val="accent4"/>
              </a:buClr>
              <a:buSzPct val="100000"/>
              <a:buNone/>
              <a:defRPr/>
            </a:pPr>
            <a:r>
              <a:rPr lang="id-ID" sz="1800" b="1" dirty="0" smtClean="0">
                <a:latin typeface="Candara" pitchFamily="34" charset="0"/>
              </a:rPr>
              <a:t>Jumlah Contoh</a:t>
            </a:r>
            <a:r>
              <a:rPr lang="en-US" sz="1800" b="1" dirty="0" smtClean="0">
                <a:latin typeface="Candara" pitchFamily="34" charset="0"/>
              </a:rPr>
              <a:t> </a:t>
            </a:r>
            <a:r>
              <a:rPr lang="en-US" sz="1800" b="1" dirty="0" err="1" smtClean="0">
                <a:latin typeface="Candara" pitchFamily="34" charset="0"/>
              </a:rPr>
              <a:t>Uji</a:t>
            </a:r>
            <a:r>
              <a:rPr lang="en-US" sz="1800" b="1" dirty="0" smtClean="0">
                <a:latin typeface="Candara" pitchFamily="34" charset="0"/>
              </a:rPr>
              <a:t> </a:t>
            </a:r>
            <a:r>
              <a:rPr lang="id-ID" sz="1800" b="1" dirty="0" smtClean="0">
                <a:latin typeface="Candara" pitchFamily="34" charset="0"/>
              </a:rPr>
              <a:t>yang diambil untuk permohonan baru</a:t>
            </a:r>
            <a:r>
              <a:rPr lang="en-US" sz="1800" b="1" dirty="0" smtClean="0">
                <a:latin typeface="Candara" pitchFamily="34" charset="0"/>
              </a:rPr>
              <a:t> </a:t>
            </a:r>
            <a:r>
              <a:rPr lang="en-US" sz="1800" b="1" dirty="0" err="1" smtClean="0">
                <a:latin typeface="Candara" pitchFamily="34" charset="0"/>
              </a:rPr>
              <a:t>dan</a:t>
            </a:r>
            <a:r>
              <a:rPr lang="en-US" sz="1800" b="1" dirty="0" smtClean="0">
                <a:latin typeface="Candara" pitchFamily="34" charset="0"/>
              </a:rPr>
              <a:t> </a:t>
            </a:r>
            <a:r>
              <a:rPr lang="id-ID" sz="1800" b="1" dirty="0" smtClean="0">
                <a:latin typeface="Candara" pitchFamily="34" charset="0"/>
              </a:rPr>
              <a:t>resertifikasi</a:t>
            </a:r>
            <a:r>
              <a:rPr lang="en-US" sz="1800" b="1" dirty="0" smtClean="0">
                <a:latin typeface="Candara" pitchFamily="34" charset="0"/>
              </a:rPr>
              <a:t> </a:t>
            </a:r>
            <a:r>
              <a:rPr lang="en-US" sz="1800" b="1" dirty="0" err="1" smtClean="0">
                <a:latin typeface="Candara" pitchFamily="34" charset="0"/>
              </a:rPr>
              <a:t>Tipe</a:t>
            </a:r>
            <a:r>
              <a:rPr lang="en-US" sz="1800" b="1" dirty="0" smtClean="0">
                <a:latin typeface="Candara" pitchFamily="34" charset="0"/>
              </a:rPr>
              <a:t> 5 </a:t>
            </a:r>
            <a:r>
              <a:rPr lang="en-US" sz="1800" b="1" dirty="0" err="1" smtClean="0">
                <a:latin typeface="Candara" pitchFamily="34" charset="0"/>
              </a:rPr>
              <a:t>dan</a:t>
            </a:r>
            <a:r>
              <a:rPr lang="en-US" sz="1800" b="1" dirty="0" smtClean="0">
                <a:latin typeface="Candara" pitchFamily="34" charset="0"/>
              </a:rPr>
              <a:t> </a:t>
            </a:r>
            <a:r>
              <a:rPr lang="en-US" sz="1800" b="1" dirty="0" err="1" smtClean="0">
                <a:latin typeface="Candara" pitchFamily="34" charset="0"/>
              </a:rPr>
              <a:t>Tipe</a:t>
            </a:r>
            <a:r>
              <a:rPr lang="en-US" sz="1800" b="1" dirty="0" smtClean="0">
                <a:latin typeface="Candara" pitchFamily="34" charset="0"/>
              </a:rPr>
              <a:t> 4 </a:t>
            </a:r>
            <a:r>
              <a:rPr lang="en-US" sz="1800" b="1" dirty="0" err="1" smtClean="0">
                <a:latin typeface="Candara" pitchFamily="34" charset="0"/>
              </a:rPr>
              <a:t>sebagai</a:t>
            </a:r>
            <a:r>
              <a:rPr lang="en-US" sz="1800" b="1" dirty="0" smtClean="0">
                <a:latin typeface="Candara" pitchFamily="34" charset="0"/>
              </a:rPr>
              <a:t> </a:t>
            </a:r>
            <a:r>
              <a:rPr lang="en-US" sz="1800" b="1" dirty="0" err="1" smtClean="0">
                <a:latin typeface="Candara" pitchFamily="34" charset="0"/>
              </a:rPr>
              <a:t>berikut</a:t>
            </a:r>
            <a:r>
              <a:rPr lang="en-US" sz="1800" b="1" dirty="0" smtClean="0">
                <a:latin typeface="Candara" pitchFamily="34" charset="0"/>
              </a:rPr>
              <a:t>:</a:t>
            </a:r>
          </a:p>
          <a:p>
            <a:pPr lvl="1">
              <a:spcAft>
                <a:spcPts val="600"/>
              </a:spcAft>
              <a:buClr>
                <a:schemeClr val="tx2"/>
              </a:buClr>
              <a:buFont typeface="Wingdings" pitchFamily="2" charset="2"/>
              <a:buChar char="q"/>
              <a:defRPr/>
            </a:pPr>
            <a:r>
              <a:rPr lang="en-US" sz="1700" dirty="0" err="1" smtClean="0">
                <a:latin typeface="Candara" pitchFamily="34" charset="0"/>
              </a:rPr>
              <a:t>Pengambilan</a:t>
            </a:r>
            <a:r>
              <a:rPr lang="en-US" sz="1700" dirty="0" smtClean="0">
                <a:latin typeface="Candara" pitchFamily="34" charset="0"/>
              </a:rPr>
              <a:t> </a:t>
            </a:r>
            <a:r>
              <a:rPr lang="en-US" sz="1700" dirty="0" err="1" smtClean="0">
                <a:latin typeface="Candara" pitchFamily="34" charset="0"/>
              </a:rPr>
              <a:t>contoh</a:t>
            </a:r>
            <a:r>
              <a:rPr lang="en-US" sz="1700" dirty="0" smtClean="0">
                <a:latin typeface="Candara" pitchFamily="34" charset="0"/>
              </a:rPr>
              <a:t> </a:t>
            </a:r>
            <a:r>
              <a:rPr lang="en-US" sz="1700" dirty="0" err="1" smtClean="0">
                <a:latin typeface="Candara" pitchFamily="34" charset="0"/>
              </a:rPr>
              <a:t>uji</a:t>
            </a:r>
            <a:r>
              <a:rPr lang="en-US" sz="1700" dirty="0" smtClean="0">
                <a:latin typeface="Candara" pitchFamily="34" charset="0"/>
              </a:rPr>
              <a:t> </a:t>
            </a:r>
            <a:r>
              <a:rPr lang="en-US" sz="1700" dirty="0" err="1" smtClean="0">
                <a:latin typeface="Candara" pitchFamily="34" charset="0"/>
              </a:rPr>
              <a:t>dilakukan</a:t>
            </a:r>
            <a:r>
              <a:rPr lang="en-US" sz="1700" dirty="0" smtClean="0">
                <a:latin typeface="Candara" pitchFamily="34" charset="0"/>
              </a:rPr>
              <a:t> </a:t>
            </a:r>
            <a:r>
              <a:rPr lang="id-ID" sz="1700" dirty="0" smtClean="0">
                <a:latin typeface="Candara" pitchFamily="34" charset="0"/>
              </a:rPr>
              <a:t>pada titik akhir aliran</a:t>
            </a:r>
            <a:r>
              <a:rPr lang="en-US" sz="1700" dirty="0" smtClean="0">
                <a:latin typeface="Candara" pitchFamily="34" charset="0"/>
              </a:rPr>
              <a:t> </a:t>
            </a:r>
            <a:r>
              <a:rPr lang="en-US" sz="1700" dirty="0" err="1" smtClean="0">
                <a:latin typeface="Candara" pitchFamily="34" charset="0"/>
              </a:rPr>
              <a:t>produksi</a:t>
            </a:r>
            <a:r>
              <a:rPr lang="en-US" sz="1700" dirty="0" smtClean="0">
                <a:latin typeface="Candara" pitchFamily="34" charset="0"/>
              </a:rPr>
              <a:t> (</a:t>
            </a:r>
            <a:r>
              <a:rPr lang="en-US" sz="1700" dirty="0" err="1" smtClean="0">
                <a:latin typeface="Candara" pitchFamily="34" charset="0"/>
              </a:rPr>
              <a:t>lini</a:t>
            </a:r>
            <a:r>
              <a:rPr lang="en-US" sz="1700" dirty="0" smtClean="0">
                <a:latin typeface="Candara" pitchFamily="34" charset="0"/>
              </a:rPr>
              <a:t> </a:t>
            </a:r>
            <a:r>
              <a:rPr lang="id-ID" sz="1700" dirty="0" smtClean="0">
                <a:latin typeface="Candara" pitchFamily="34" charset="0"/>
              </a:rPr>
              <a:t>pengemasan)</a:t>
            </a:r>
            <a:r>
              <a:rPr lang="en-US" sz="1700" dirty="0" smtClean="0">
                <a:latin typeface="Candara" pitchFamily="34" charset="0"/>
              </a:rPr>
              <a:t> </a:t>
            </a:r>
            <a:r>
              <a:rPr lang="en-US" sz="1700" dirty="0" err="1" smtClean="0">
                <a:latin typeface="Candara" pitchFamily="34" charset="0"/>
              </a:rPr>
              <a:t>secara</a:t>
            </a:r>
            <a:r>
              <a:rPr lang="en-US" sz="1700" dirty="0" smtClean="0">
                <a:latin typeface="Candara" pitchFamily="34" charset="0"/>
              </a:rPr>
              <a:t> </a:t>
            </a:r>
            <a:r>
              <a:rPr lang="en-US" sz="1700" dirty="0" err="1" smtClean="0">
                <a:latin typeface="Candara" pitchFamily="34" charset="0"/>
              </a:rPr>
              <a:t>acak</a:t>
            </a:r>
            <a:endParaRPr lang="en-US" sz="1700" dirty="0" smtClean="0">
              <a:latin typeface="Candara" pitchFamily="34" charset="0"/>
            </a:endParaRPr>
          </a:p>
          <a:p>
            <a:pPr lvl="1">
              <a:spcAft>
                <a:spcPts val="600"/>
              </a:spcAft>
              <a:buClr>
                <a:schemeClr val="tx2"/>
              </a:buClr>
              <a:buFont typeface="Wingdings" pitchFamily="2" charset="2"/>
              <a:buChar char="q"/>
              <a:defRPr/>
            </a:pPr>
            <a:r>
              <a:rPr lang="en-US" sz="1700" dirty="0" err="1" smtClean="0">
                <a:latin typeface="Candara" pitchFamily="34" charset="0"/>
              </a:rPr>
              <a:t>Pengambilan</a:t>
            </a:r>
            <a:r>
              <a:rPr lang="en-US" sz="1700" dirty="0" smtClean="0">
                <a:latin typeface="Candara" pitchFamily="34" charset="0"/>
              </a:rPr>
              <a:t> </a:t>
            </a:r>
            <a:r>
              <a:rPr lang="en-US" sz="1700" dirty="0" err="1" smtClean="0">
                <a:latin typeface="Candara" pitchFamily="34" charset="0"/>
              </a:rPr>
              <a:t>contoh</a:t>
            </a:r>
            <a:r>
              <a:rPr lang="en-US" sz="1700" dirty="0" smtClean="0">
                <a:latin typeface="Candara" pitchFamily="34" charset="0"/>
              </a:rPr>
              <a:t> </a:t>
            </a:r>
            <a:r>
              <a:rPr lang="en-US" sz="1700" dirty="0" err="1" smtClean="0">
                <a:latin typeface="Candara" pitchFamily="34" charset="0"/>
              </a:rPr>
              <a:t>uji</a:t>
            </a:r>
            <a:r>
              <a:rPr lang="en-US" sz="1700" dirty="0" smtClean="0">
                <a:latin typeface="Candara" pitchFamily="34" charset="0"/>
              </a:rPr>
              <a:t> </a:t>
            </a:r>
            <a:r>
              <a:rPr lang="id-ID" sz="1700" dirty="0" smtClean="0">
                <a:latin typeface="Candara" pitchFamily="34" charset="0"/>
              </a:rPr>
              <a:t>mewakili setiap</a:t>
            </a:r>
            <a:r>
              <a:rPr lang="en-US" sz="1700" dirty="0" smtClean="0">
                <a:latin typeface="Candara" pitchFamily="34" charset="0"/>
              </a:rPr>
              <a:t> </a:t>
            </a:r>
            <a:r>
              <a:rPr lang="en-US" sz="1700" dirty="0" err="1" smtClean="0">
                <a:latin typeface="Candara" pitchFamily="34" charset="0"/>
              </a:rPr>
              <a:t>jenis</a:t>
            </a:r>
            <a:r>
              <a:rPr lang="en-US" sz="1700" dirty="0" smtClean="0">
                <a:latin typeface="Candara" pitchFamily="34" charset="0"/>
              </a:rPr>
              <a:t> </a:t>
            </a:r>
            <a:r>
              <a:rPr lang="id-ID" sz="1700" dirty="0" smtClean="0">
                <a:latin typeface="Candara" pitchFamily="34" charset="0"/>
              </a:rPr>
              <a:t>untuk </a:t>
            </a:r>
            <a:r>
              <a:rPr lang="en-US" sz="1700" dirty="0" err="1" smtClean="0">
                <a:latin typeface="Candara" pitchFamily="34" charset="0"/>
              </a:rPr>
              <a:t>kemasan</a:t>
            </a:r>
            <a:r>
              <a:rPr lang="en-US" sz="1700" dirty="0" smtClean="0">
                <a:latin typeface="Candara" pitchFamily="34" charset="0"/>
              </a:rPr>
              <a:t>, </a:t>
            </a:r>
            <a:r>
              <a:rPr lang="en-US" sz="1700" dirty="0" err="1" smtClean="0">
                <a:latin typeface="Candara" pitchFamily="34" charset="0"/>
              </a:rPr>
              <a:t>yaitu</a:t>
            </a:r>
            <a:r>
              <a:rPr lang="id-ID" sz="1700" dirty="0" smtClean="0">
                <a:latin typeface="Candara" pitchFamily="34" charset="0"/>
              </a:rPr>
              <a:t> </a:t>
            </a:r>
            <a:r>
              <a:rPr lang="en-US" sz="1700" dirty="0" smtClean="0">
                <a:latin typeface="Candara" pitchFamily="34" charset="0"/>
              </a:rPr>
              <a:t>: </a:t>
            </a:r>
            <a:endParaRPr lang="id-ID" sz="1700" dirty="0" smtClean="0">
              <a:latin typeface="Candara" pitchFamily="34" charset="0"/>
            </a:endParaRPr>
          </a:p>
          <a:p>
            <a:pPr lvl="1">
              <a:spcAft>
                <a:spcPts val="600"/>
              </a:spcAft>
              <a:buClr>
                <a:schemeClr val="tx2"/>
              </a:buClr>
              <a:buNone/>
              <a:defRPr/>
            </a:pPr>
            <a:r>
              <a:rPr lang="id-ID" sz="1700" dirty="0" smtClean="0">
                <a:latin typeface="Candara" pitchFamily="34" charset="0"/>
              </a:rPr>
              <a:t>      - Cup, minimal 3 liter</a:t>
            </a:r>
          </a:p>
          <a:p>
            <a:pPr lvl="1">
              <a:spcAft>
                <a:spcPts val="600"/>
              </a:spcAft>
              <a:buClr>
                <a:schemeClr val="tx2"/>
              </a:buClr>
              <a:buNone/>
              <a:defRPr/>
            </a:pPr>
            <a:r>
              <a:rPr lang="id-ID" sz="1700" dirty="0" smtClean="0">
                <a:latin typeface="Candara" pitchFamily="34" charset="0"/>
              </a:rPr>
              <a:t>       - Botol plastik, minimal 3 liter</a:t>
            </a:r>
          </a:p>
          <a:p>
            <a:pPr lvl="1">
              <a:spcAft>
                <a:spcPts val="600"/>
              </a:spcAft>
              <a:buClr>
                <a:schemeClr val="tx2"/>
              </a:buClr>
              <a:buNone/>
              <a:defRPr/>
            </a:pPr>
            <a:r>
              <a:rPr lang="id-ID" sz="1700" dirty="0" smtClean="0">
                <a:latin typeface="Candara" pitchFamily="34" charset="0"/>
              </a:rPr>
              <a:t>	 -  Botol kaca, minimal 3 liter</a:t>
            </a:r>
          </a:p>
          <a:p>
            <a:pPr lvl="1">
              <a:spcAft>
                <a:spcPts val="600"/>
              </a:spcAft>
              <a:buClr>
                <a:schemeClr val="tx2"/>
              </a:buClr>
              <a:buNone/>
              <a:defRPr/>
            </a:pPr>
            <a:r>
              <a:rPr lang="id-ID" sz="1700" dirty="0" smtClean="0">
                <a:latin typeface="Candara" pitchFamily="34" charset="0"/>
              </a:rPr>
              <a:t>       - Galon, untuk pengujian fisika dan kimia dilakukan dengan memindahkan secara kuantitatif ke wadah yang steril, minimal 3 liter.    </a:t>
            </a:r>
            <a:endParaRPr lang="en-US" sz="1700" dirty="0" smtClean="0">
              <a:latin typeface="Candara" pitchFamily="34" charset="0"/>
            </a:endParaRPr>
          </a:p>
          <a:p>
            <a:pPr lvl="1">
              <a:buClr>
                <a:schemeClr val="tx2"/>
              </a:buClr>
              <a:buFont typeface="Wingdings" pitchFamily="2" charset="2"/>
              <a:buChar char="q"/>
              <a:defRPr/>
            </a:pPr>
            <a:r>
              <a:rPr lang="id-ID" sz="1700" dirty="0" smtClean="0">
                <a:latin typeface="Candara" pitchFamily="34" charset="0"/>
              </a:rPr>
              <a:t>Untuk uji mikrobiologi, contoh diambil secara aseptis, minimal 2 liter, sedangkan untuk air mineral alami 3 liter. </a:t>
            </a:r>
            <a:endParaRPr lang="en-US" sz="1700" dirty="0" smtClean="0">
              <a:latin typeface="Candara" pitchFamily="34" charset="0"/>
            </a:endParaRPr>
          </a:p>
          <a:p>
            <a:pPr lvl="1">
              <a:buClr>
                <a:schemeClr val="tx2"/>
              </a:buClr>
              <a:buFont typeface="Wingdings" pitchFamily="2" charset="2"/>
              <a:buChar char="q"/>
              <a:defRPr/>
            </a:pPr>
            <a:r>
              <a:rPr lang="id-ID" sz="1700" dirty="0" smtClean="0">
                <a:latin typeface="Candara" pitchFamily="34" charset="0"/>
              </a:rPr>
              <a:t>Jumlah contoh yang disimpan sama dengan jumlah contoh yang diuji.</a:t>
            </a:r>
            <a:endParaRPr lang="en-US" dirty="0"/>
          </a:p>
        </p:txBody>
      </p:sp>
      <p:sp>
        <p:nvSpPr>
          <p:cNvPr id="4" name="Slide Number Placeholder 3"/>
          <p:cNvSpPr>
            <a:spLocks noGrp="1"/>
          </p:cNvSpPr>
          <p:nvPr>
            <p:ph type="sldNum" sz="quarter" idx="12"/>
          </p:nvPr>
        </p:nvSpPr>
        <p:spPr/>
        <p:txBody>
          <a:bodyPr/>
          <a:lstStyle/>
          <a:p>
            <a:pPr>
              <a:defRPr/>
            </a:pPr>
            <a:fld id="{876DA59B-E67D-47B5-BCDF-C6D039CB6BC0}" type="slidenum">
              <a:rPr lang="en-US" smtClean="0"/>
              <a:pPr>
                <a:defRPr/>
              </a:pPr>
              <a:t>19</a:t>
            </a:fld>
            <a:endParaRPr lang="en-US"/>
          </a:p>
        </p:txBody>
      </p:sp>
      <p:pic>
        <p:nvPicPr>
          <p:cNvPr id="5" name="Picture 6"/>
          <p:cNvPicPr>
            <a:picLocks noChangeAspect="1" noChangeArrowheads="1"/>
          </p:cNvPicPr>
          <p:nvPr/>
        </p:nvPicPr>
        <p:blipFill>
          <a:blip r:embed="rId2">
            <a:clrChange>
              <a:clrFrom>
                <a:srgbClr val="000000"/>
              </a:clrFrom>
              <a:clrTo>
                <a:srgbClr val="000000">
                  <a:alpha val="0"/>
                </a:srgbClr>
              </a:clrTo>
            </a:clrChange>
          </a:blip>
          <a:srcRect/>
          <a:stretch>
            <a:fillRect/>
          </a:stretch>
        </p:blipFill>
        <p:spPr bwMode="auto">
          <a:xfrm>
            <a:off x="7010400" y="5791200"/>
            <a:ext cx="1600200" cy="533400"/>
          </a:xfrm>
          <a:prstGeom prst="rect">
            <a:avLst/>
          </a:prstGeom>
          <a:noFill/>
          <a:ln w="9525">
            <a:noFill/>
            <a:miter lim="800000"/>
            <a:headEnd/>
            <a:tailEnd/>
          </a:ln>
        </p:spPr>
      </p:pic>
      <p:sp>
        <p:nvSpPr>
          <p:cNvPr id="6" name="Rectangle 5"/>
          <p:cNvSpPr/>
          <p:nvPr/>
        </p:nvSpPr>
        <p:spPr>
          <a:xfrm>
            <a:off x="914400" y="533400"/>
            <a:ext cx="7391400" cy="830997"/>
          </a:xfrm>
          <a:prstGeom prst="rect">
            <a:avLst/>
          </a:prstGeom>
        </p:spPr>
        <p:txBody>
          <a:bodyPr wrap="square">
            <a:spAutoFit/>
          </a:bodyPr>
          <a:lstStyle/>
          <a:p>
            <a:r>
              <a:rPr lang="en-US" altLang="zh-TW" b="1" dirty="0" smtClean="0">
                <a:solidFill>
                  <a:srgbClr val="0070C0"/>
                </a:solidFill>
                <a:effectLst>
                  <a:outerShdw blurRad="38100" dist="38100" dir="2700000" algn="tl">
                    <a:srgbClr val="C0C0C0"/>
                  </a:outerShdw>
                </a:effectLst>
                <a:latin typeface="AR JULIAN" pitchFamily="2" charset="0"/>
                <a:ea typeface="新細明體" pitchFamily="18" charset="-120"/>
              </a:rPr>
              <a:t>III. TATA CARA MEMPEROLEH SPPT SNI</a:t>
            </a:r>
            <a:br>
              <a:rPr lang="en-US" altLang="zh-TW" b="1" dirty="0" smtClean="0">
                <a:solidFill>
                  <a:srgbClr val="0070C0"/>
                </a:solidFill>
                <a:effectLst>
                  <a:outerShdw blurRad="38100" dist="38100" dir="2700000" algn="tl">
                    <a:srgbClr val="C0C0C0"/>
                  </a:outerShdw>
                </a:effectLst>
                <a:latin typeface="AR JULIAN" pitchFamily="2" charset="0"/>
                <a:ea typeface="新細明體" pitchFamily="18" charset="-120"/>
              </a:rPr>
            </a:br>
            <a:r>
              <a:rPr lang="id-ID" altLang="zh-TW" b="1" dirty="0" smtClean="0">
                <a:solidFill>
                  <a:srgbClr val="0070C0"/>
                </a:solidFill>
                <a:effectLst>
                  <a:outerShdw blurRad="38100" dist="38100" dir="2700000" algn="tl">
                    <a:srgbClr val="C0C0C0"/>
                  </a:outerShdw>
                </a:effectLst>
                <a:latin typeface="AR JULIAN" pitchFamily="2" charset="0"/>
                <a:ea typeface="新細明體" pitchFamily="18" charset="-120"/>
              </a:rPr>
              <a:t>		</a:t>
            </a:r>
            <a:r>
              <a:rPr lang="en-US" altLang="zh-TW" dirty="0" err="1" smtClean="0">
                <a:solidFill>
                  <a:srgbClr val="0070C0"/>
                </a:solidFill>
                <a:effectLst>
                  <a:outerShdw blurRad="38100" dist="38100" dir="2700000" algn="tl">
                    <a:srgbClr val="C0C0C0"/>
                  </a:outerShdw>
                </a:effectLst>
                <a:latin typeface="AR JULIAN" pitchFamily="2" charset="0"/>
                <a:ea typeface="新細明體" pitchFamily="18" charset="-120"/>
              </a:rPr>
              <a:t>Tahap</a:t>
            </a:r>
            <a:r>
              <a:rPr lang="en-US" altLang="zh-TW" dirty="0" smtClean="0">
                <a:solidFill>
                  <a:srgbClr val="0070C0"/>
                </a:solidFill>
                <a:effectLst>
                  <a:outerShdw blurRad="38100" dist="38100" dir="2700000" algn="tl">
                    <a:srgbClr val="C0C0C0"/>
                  </a:outerShdw>
                </a:effectLst>
                <a:latin typeface="AR JULIAN" pitchFamily="2" charset="0"/>
                <a:ea typeface="新細明體" pitchFamily="18" charset="-120"/>
              </a:rPr>
              <a:t> V : </a:t>
            </a:r>
            <a:r>
              <a:rPr lang="id-ID" altLang="zh-TW" dirty="0" smtClean="0">
                <a:solidFill>
                  <a:srgbClr val="0070C0"/>
                </a:solidFill>
                <a:effectLst>
                  <a:outerShdw blurRad="38100" dist="38100" dir="2700000" algn="tl">
                    <a:srgbClr val="C0C0C0"/>
                  </a:outerShdw>
                </a:effectLst>
                <a:latin typeface="AR JULIAN" pitchFamily="2" charset="0"/>
                <a:ea typeface="新細明體" pitchFamily="18" charset="-120"/>
              </a:rPr>
              <a:t>Survailence</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762000"/>
            <a:ext cx="6934200" cy="685800"/>
          </a:xfrm>
        </p:spPr>
        <p:txBody>
          <a:bodyPr/>
          <a:lstStyle/>
          <a:p>
            <a:pPr algn="ctr">
              <a:defRPr/>
            </a:pPr>
            <a:r>
              <a:rPr lang="en-US" altLang="zh-TW" b="1" dirty="0" smtClean="0">
                <a:solidFill>
                  <a:srgbClr val="0070C0"/>
                </a:solidFill>
                <a:effectLst>
                  <a:outerShdw blurRad="38100" dist="38100" dir="2700000" algn="tl">
                    <a:srgbClr val="C0C0C0"/>
                  </a:outerShdw>
                </a:effectLst>
                <a:latin typeface="AR JULIAN" pitchFamily="2" charset="0"/>
                <a:ea typeface="Cambria Math" pitchFamily="18" charset="0"/>
              </a:rPr>
              <a:t>DAFTAR  ISI</a:t>
            </a:r>
            <a:endParaRPr lang="en-SG" dirty="0">
              <a:latin typeface="AR JULIAN" pitchFamily="2" charset="0"/>
              <a:ea typeface="Cambria Math" pitchFamily="18" charset="0"/>
            </a:endParaRPr>
          </a:p>
        </p:txBody>
      </p:sp>
      <p:sp>
        <p:nvSpPr>
          <p:cNvPr id="3" name="Content Placeholder 2"/>
          <p:cNvSpPr>
            <a:spLocks noGrp="1"/>
          </p:cNvSpPr>
          <p:nvPr>
            <p:ph idx="1"/>
          </p:nvPr>
        </p:nvSpPr>
        <p:spPr>
          <a:xfrm>
            <a:off x="685800" y="1676400"/>
            <a:ext cx="7848600" cy="4454525"/>
          </a:xfrm>
        </p:spPr>
        <p:txBody>
          <a:bodyPr/>
          <a:lstStyle/>
          <a:p>
            <a:pPr marL="457200" indent="-457200" eaLnBrk="1" hangingPunct="1">
              <a:buClr>
                <a:srgbClr val="002060"/>
              </a:buClr>
              <a:buSzPct val="100000"/>
              <a:buFontTx/>
              <a:buAutoNum type="romanUcPeriod"/>
              <a:defRPr/>
            </a:pPr>
            <a:r>
              <a:rPr lang="en-US" altLang="zh-TW" dirty="0" err="1" smtClean="0">
                <a:effectLst>
                  <a:outerShdw blurRad="38100" dist="38100" dir="2700000" algn="tl">
                    <a:srgbClr val="C0C0C0"/>
                  </a:outerShdw>
                </a:effectLst>
                <a:latin typeface="Cambria Math" pitchFamily="18" charset="0"/>
                <a:ea typeface="Cambria Math" pitchFamily="18" charset="0"/>
                <a:cs typeface="Arial" pitchFamily="34" charset="0"/>
              </a:rPr>
              <a:t>Regulasi</a:t>
            </a:r>
            <a:r>
              <a:rPr lang="en-US" altLang="zh-TW" dirty="0" smtClean="0">
                <a:effectLst>
                  <a:outerShdw blurRad="38100" dist="38100" dir="2700000" algn="tl">
                    <a:srgbClr val="C0C0C0"/>
                  </a:outerShdw>
                </a:effectLst>
                <a:latin typeface="Cambria Math" pitchFamily="18" charset="0"/>
                <a:ea typeface="Cambria Math" pitchFamily="18" charset="0"/>
                <a:cs typeface="Arial" pitchFamily="34" charset="0"/>
              </a:rPr>
              <a:t> </a:t>
            </a:r>
            <a:r>
              <a:rPr lang="en-US" altLang="zh-TW" dirty="0" err="1" smtClean="0">
                <a:effectLst>
                  <a:outerShdw blurRad="38100" dist="38100" dir="2700000" algn="tl">
                    <a:srgbClr val="C0C0C0"/>
                  </a:outerShdw>
                </a:effectLst>
                <a:latin typeface="Cambria Math" pitchFamily="18" charset="0"/>
                <a:ea typeface="Cambria Math" pitchFamily="18" charset="0"/>
                <a:cs typeface="Arial" pitchFamily="34" charset="0"/>
              </a:rPr>
              <a:t>Teknis</a:t>
            </a:r>
            <a:r>
              <a:rPr lang="en-US" altLang="zh-TW" dirty="0" smtClean="0">
                <a:effectLst>
                  <a:outerShdw blurRad="38100" dist="38100" dir="2700000" algn="tl">
                    <a:srgbClr val="C0C0C0"/>
                  </a:outerShdw>
                </a:effectLst>
                <a:latin typeface="Cambria Math" pitchFamily="18" charset="0"/>
                <a:ea typeface="Cambria Math" pitchFamily="18" charset="0"/>
                <a:cs typeface="Arial" pitchFamily="34" charset="0"/>
              </a:rPr>
              <a:t> yang </a:t>
            </a:r>
            <a:r>
              <a:rPr lang="en-US" altLang="zh-TW" dirty="0" err="1" smtClean="0">
                <a:effectLst>
                  <a:outerShdw blurRad="38100" dist="38100" dir="2700000" algn="tl">
                    <a:srgbClr val="C0C0C0"/>
                  </a:outerShdw>
                </a:effectLst>
                <a:latin typeface="Cambria Math" pitchFamily="18" charset="0"/>
                <a:ea typeface="Cambria Math" pitchFamily="18" charset="0"/>
                <a:cs typeface="Arial" pitchFamily="34" charset="0"/>
              </a:rPr>
              <a:t>Diacu</a:t>
            </a:r>
            <a:endParaRPr lang="en-US" altLang="zh-TW" dirty="0" smtClean="0">
              <a:effectLst>
                <a:outerShdw blurRad="38100" dist="38100" dir="2700000" algn="tl">
                  <a:srgbClr val="C0C0C0"/>
                </a:outerShdw>
              </a:effectLst>
              <a:latin typeface="Cambria Math" pitchFamily="18" charset="0"/>
              <a:ea typeface="Cambria Math" pitchFamily="18" charset="0"/>
              <a:cs typeface="Arial" pitchFamily="34" charset="0"/>
            </a:endParaRPr>
          </a:p>
          <a:p>
            <a:pPr marL="457200" indent="-457200" eaLnBrk="1" hangingPunct="1">
              <a:buClr>
                <a:srgbClr val="002060"/>
              </a:buClr>
              <a:buSzPct val="100000"/>
              <a:buFontTx/>
              <a:buAutoNum type="romanUcPeriod"/>
              <a:defRPr/>
            </a:pPr>
            <a:r>
              <a:rPr lang="en-US" altLang="zh-TW" dirty="0" err="1" smtClean="0">
                <a:effectLst>
                  <a:outerShdw blurRad="38100" dist="38100" dir="2700000" algn="tl">
                    <a:srgbClr val="C0C0C0"/>
                  </a:outerShdw>
                </a:effectLst>
                <a:latin typeface="Cambria Math" pitchFamily="18" charset="0"/>
                <a:ea typeface="Cambria Math" pitchFamily="18" charset="0"/>
                <a:cs typeface="Arial" pitchFamily="34" charset="0"/>
              </a:rPr>
              <a:t>Definisi</a:t>
            </a:r>
            <a:r>
              <a:rPr lang="en-US" altLang="zh-TW" dirty="0" smtClean="0">
                <a:effectLst>
                  <a:outerShdw blurRad="38100" dist="38100" dir="2700000" algn="tl">
                    <a:srgbClr val="C0C0C0"/>
                  </a:outerShdw>
                </a:effectLst>
                <a:latin typeface="Cambria Math" pitchFamily="18" charset="0"/>
                <a:ea typeface="Cambria Math" pitchFamily="18" charset="0"/>
                <a:cs typeface="Arial" pitchFamily="34" charset="0"/>
              </a:rPr>
              <a:t> </a:t>
            </a:r>
            <a:r>
              <a:rPr lang="en-US" altLang="zh-TW" dirty="0" err="1" smtClean="0">
                <a:effectLst>
                  <a:outerShdw blurRad="38100" dist="38100" dir="2700000" algn="tl">
                    <a:srgbClr val="C0C0C0"/>
                  </a:outerShdw>
                </a:effectLst>
                <a:latin typeface="Cambria Math" pitchFamily="18" charset="0"/>
                <a:ea typeface="Cambria Math" pitchFamily="18" charset="0"/>
                <a:cs typeface="Arial" pitchFamily="34" charset="0"/>
              </a:rPr>
              <a:t>dan</a:t>
            </a:r>
            <a:r>
              <a:rPr lang="en-US" altLang="zh-TW" dirty="0" smtClean="0">
                <a:effectLst>
                  <a:outerShdw blurRad="38100" dist="38100" dir="2700000" algn="tl">
                    <a:srgbClr val="C0C0C0"/>
                  </a:outerShdw>
                </a:effectLst>
                <a:latin typeface="Cambria Math" pitchFamily="18" charset="0"/>
                <a:ea typeface="Cambria Math" pitchFamily="18" charset="0"/>
                <a:cs typeface="Arial" pitchFamily="34" charset="0"/>
              </a:rPr>
              <a:t> </a:t>
            </a:r>
            <a:r>
              <a:rPr lang="en-US" altLang="zh-TW" dirty="0" err="1" smtClean="0">
                <a:effectLst>
                  <a:outerShdw blurRad="38100" dist="38100" dir="2700000" algn="tl">
                    <a:srgbClr val="C0C0C0"/>
                  </a:outerShdw>
                </a:effectLst>
                <a:latin typeface="Cambria Math" pitchFamily="18" charset="0"/>
                <a:ea typeface="Cambria Math" pitchFamily="18" charset="0"/>
                <a:cs typeface="Arial" pitchFamily="34" charset="0"/>
              </a:rPr>
              <a:t>Ruang</a:t>
            </a:r>
            <a:r>
              <a:rPr lang="en-US" altLang="zh-TW" dirty="0" smtClean="0">
                <a:effectLst>
                  <a:outerShdw blurRad="38100" dist="38100" dir="2700000" algn="tl">
                    <a:srgbClr val="C0C0C0"/>
                  </a:outerShdw>
                </a:effectLst>
                <a:latin typeface="Cambria Math" pitchFamily="18" charset="0"/>
                <a:ea typeface="Cambria Math" pitchFamily="18" charset="0"/>
                <a:cs typeface="Arial" pitchFamily="34" charset="0"/>
              </a:rPr>
              <a:t> </a:t>
            </a:r>
            <a:r>
              <a:rPr lang="en-US" altLang="zh-TW" dirty="0" err="1" smtClean="0">
                <a:effectLst>
                  <a:outerShdw blurRad="38100" dist="38100" dir="2700000" algn="tl">
                    <a:srgbClr val="C0C0C0"/>
                  </a:outerShdw>
                </a:effectLst>
                <a:latin typeface="Cambria Math" pitchFamily="18" charset="0"/>
                <a:ea typeface="Cambria Math" pitchFamily="18" charset="0"/>
                <a:cs typeface="Arial" pitchFamily="34" charset="0"/>
              </a:rPr>
              <a:t>Lingkup</a:t>
            </a:r>
            <a:endParaRPr lang="en-US" altLang="zh-TW" dirty="0" smtClean="0">
              <a:effectLst>
                <a:outerShdw blurRad="38100" dist="38100" dir="2700000" algn="tl">
                  <a:srgbClr val="C0C0C0"/>
                </a:outerShdw>
              </a:effectLst>
              <a:latin typeface="Cambria Math" pitchFamily="18" charset="0"/>
              <a:ea typeface="Cambria Math" pitchFamily="18" charset="0"/>
              <a:cs typeface="Arial" pitchFamily="34" charset="0"/>
            </a:endParaRPr>
          </a:p>
          <a:p>
            <a:pPr marL="457200" indent="-457200" eaLnBrk="1" hangingPunct="1">
              <a:buClr>
                <a:srgbClr val="002060"/>
              </a:buClr>
              <a:buSzPct val="100000"/>
              <a:buFontTx/>
              <a:buAutoNum type="romanUcPeriod"/>
              <a:defRPr/>
            </a:pPr>
            <a:r>
              <a:rPr lang="en-US" altLang="zh-TW" dirty="0" smtClean="0">
                <a:effectLst>
                  <a:outerShdw blurRad="38100" dist="38100" dir="2700000" algn="tl">
                    <a:srgbClr val="C0C0C0"/>
                  </a:outerShdw>
                </a:effectLst>
                <a:latin typeface="Cambria Math" pitchFamily="18" charset="0"/>
                <a:ea typeface="Cambria Math" pitchFamily="18" charset="0"/>
                <a:cs typeface="Arial" pitchFamily="34" charset="0"/>
              </a:rPr>
              <a:t>Tata Cara </a:t>
            </a:r>
            <a:r>
              <a:rPr lang="en-US" altLang="zh-TW" dirty="0" err="1" smtClean="0">
                <a:effectLst>
                  <a:outerShdw blurRad="38100" dist="38100" dir="2700000" algn="tl">
                    <a:srgbClr val="C0C0C0"/>
                  </a:outerShdw>
                </a:effectLst>
                <a:latin typeface="Cambria Math" pitchFamily="18" charset="0"/>
                <a:ea typeface="Cambria Math" pitchFamily="18" charset="0"/>
                <a:cs typeface="Arial" pitchFamily="34" charset="0"/>
              </a:rPr>
              <a:t>Memperoleh</a:t>
            </a:r>
            <a:r>
              <a:rPr lang="en-US" altLang="zh-TW" dirty="0" smtClean="0">
                <a:effectLst>
                  <a:outerShdw blurRad="38100" dist="38100" dir="2700000" algn="tl">
                    <a:srgbClr val="C0C0C0"/>
                  </a:outerShdw>
                </a:effectLst>
                <a:latin typeface="Cambria Math" pitchFamily="18" charset="0"/>
                <a:ea typeface="Cambria Math" pitchFamily="18" charset="0"/>
                <a:cs typeface="Arial" pitchFamily="34" charset="0"/>
              </a:rPr>
              <a:t> SPPT SNI </a:t>
            </a:r>
          </a:p>
          <a:p>
            <a:pPr marL="857250" lvl="1" indent="-457200" eaLnBrk="1" hangingPunct="1">
              <a:buClr>
                <a:srgbClr val="0359C1"/>
              </a:buClr>
              <a:buSzPct val="100000"/>
              <a:buFont typeface="Wingdings" pitchFamily="2" charset="2"/>
              <a:buChar char="v"/>
              <a:defRPr/>
            </a:pPr>
            <a:r>
              <a:rPr lang="en-US" sz="2400" dirty="0" err="1" smtClean="0">
                <a:latin typeface="Cambria Math" pitchFamily="18" charset="0"/>
                <a:ea typeface="Cambria Math" pitchFamily="18" charset="0"/>
                <a:cs typeface="Arial" pitchFamily="34" charset="0"/>
              </a:rPr>
              <a:t>Seleksi</a:t>
            </a:r>
            <a:endParaRPr lang="en-US" sz="2400" dirty="0" smtClean="0">
              <a:latin typeface="Cambria Math" pitchFamily="18" charset="0"/>
              <a:ea typeface="Cambria Math" pitchFamily="18" charset="0"/>
              <a:cs typeface="Arial" pitchFamily="34" charset="0"/>
            </a:endParaRPr>
          </a:p>
          <a:p>
            <a:pPr marL="857250" lvl="1" indent="-457200" eaLnBrk="1" hangingPunct="1">
              <a:buClr>
                <a:srgbClr val="0359C1"/>
              </a:buClr>
              <a:buSzPct val="100000"/>
              <a:buFont typeface="Wingdings" pitchFamily="2" charset="2"/>
              <a:buChar char="v"/>
              <a:defRPr/>
            </a:pPr>
            <a:r>
              <a:rPr lang="en-US" sz="2400" dirty="0" err="1" smtClean="0">
                <a:latin typeface="Cambria Math" pitchFamily="18" charset="0"/>
                <a:ea typeface="Cambria Math" pitchFamily="18" charset="0"/>
                <a:cs typeface="Arial" pitchFamily="34" charset="0"/>
              </a:rPr>
              <a:t>Determinasi</a:t>
            </a:r>
            <a:endParaRPr lang="en-US" sz="2400" dirty="0" smtClean="0">
              <a:latin typeface="Cambria Math" pitchFamily="18" charset="0"/>
              <a:ea typeface="Cambria Math" pitchFamily="18" charset="0"/>
              <a:cs typeface="Arial" pitchFamily="34" charset="0"/>
            </a:endParaRPr>
          </a:p>
          <a:p>
            <a:pPr marL="857250" lvl="1" indent="-457200" eaLnBrk="1" hangingPunct="1">
              <a:buClr>
                <a:srgbClr val="0359C1"/>
              </a:buClr>
              <a:buSzPct val="100000"/>
              <a:buFont typeface="Wingdings" pitchFamily="2" charset="2"/>
              <a:buChar char="v"/>
              <a:defRPr/>
            </a:pPr>
            <a:r>
              <a:rPr lang="en-US" sz="2400" dirty="0" err="1" smtClean="0">
                <a:latin typeface="Cambria Math" pitchFamily="18" charset="0"/>
                <a:ea typeface="Cambria Math" pitchFamily="18" charset="0"/>
                <a:cs typeface="Arial" pitchFamily="34" charset="0"/>
              </a:rPr>
              <a:t>Evaluasi</a:t>
            </a:r>
            <a:r>
              <a:rPr lang="en-US" sz="2400" dirty="0" smtClean="0">
                <a:latin typeface="Cambria Math" pitchFamily="18" charset="0"/>
                <a:ea typeface="Cambria Math" pitchFamily="18" charset="0"/>
                <a:cs typeface="Arial" pitchFamily="34" charset="0"/>
              </a:rPr>
              <a:t> </a:t>
            </a:r>
            <a:r>
              <a:rPr lang="en-US" sz="2400" dirty="0" err="1" smtClean="0">
                <a:latin typeface="Cambria Math" pitchFamily="18" charset="0"/>
                <a:ea typeface="Cambria Math" pitchFamily="18" charset="0"/>
                <a:cs typeface="Arial" pitchFamily="34" charset="0"/>
              </a:rPr>
              <a:t>dan</a:t>
            </a:r>
            <a:r>
              <a:rPr lang="en-US" sz="2400" dirty="0" smtClean="0">
                <a:latin typeface="Cambria Math" pitchFamily="18" charset="0"/>
                <a:ea typeface="Cambria Math" pitchFamily="18" charset="0"/>
                <a:cs typeface="Arial" pitchFamily="34" charset="0"/>
              </a:rPr>
              <a:t> </a:t>
            </a:r>
            <a:r>
              <a:rPr lang="en-US" sz="2400" dirty="0" err="1" smtClean="0">
                <a:latin typeface="Cambria Math" pitchFamily="18" charset="0"/>
                <a:ea typeface="Cambria Math" pitchFamily="18" charset="0"/>
                <a:cs typeface="Arial" pitchFamily="34" charset="0"/>
              </a:rPr>
              <a:t>Keputusan</a:t>
            </a:r>
            <a:endParaRPr lang="en-US" sz="2400" dirty="0" smtClean="0">
              <a:latin typeface="Cambria Math" pitchFamily="18" charset="0"/>
              <a:ea typeface="Cambria Math" pitchFamily="18" charset="0"/>
              <a:cs typeface="Arial" pitchFamily="34" charset="0"/>
            </a:endParaRPr>
          </a:p>
          <a:p>
            <a:pPr marL="857250" lvl="1" indent="-457200" eaLnBrk="1" hangingPunct="1">
              <a:buClr>
                <a:srgbClr val="0359C1"/>
              </a:buClr>
              <a:buSzPct val="100000"/>
              <a:buFont typeface="Wingdings" pitchFamily="2" charset="2"/>
              <a:buChar char="v"/>
              <a:defRPr/>
            </a:pPr>
            <a:r>
              <a:rPr lang="en-US" sz="2400" dirty="0" err="1" smtClean="0">
                <a:latin typeface="Cambria Math" pitchFamily="18" charset="0"/>
                <a:ea typeface="Cambria Math" pitchFamily="18" charset="0"/>
                <a:cs typeface="Arial" pitchFamily="34" charset="0"/>
              </a:rPr>
              <a:t>Lisensi</a:t>
            </a:r>
            <a:endParaRPr lang="en-US" sz="2400" dirty="0" smtClean="0">
              <a:latin typeface="Cambria Math" pitchFamily="18" charset="0"/>
              <a:ea typeface="Cambria Math" pitchFamily="18" charset="0"/>
              <a:cs typeface="Arial" pitchFamily="34" charset="0"/>
            </a:endParaRPr>
          </a:p>
          <a:p>
            <a:pPr marL="857250" lvl="1" indent="-457200" eaLnBrk="1" hangingPunct="1">
              <a:buClr>
                <a:srgbClr val="0359C1"/>
              </a:buClr>
              <a:buSzPct val="100000"/>
              <a:buFont typeface="Wingdings" pitchFamily="2" charset="2"/>
              <a:buChar char="v"/>
              <a:defRPr/>
            </a:pPr>
            <a:r>
              <a:rPr lang="en-US" sz="2400" dirty="0" err="1" smtClean="0">
                <a:latin typeface="Cambria Math" pitchFamily="18" charset="0"/>
                <a:ea typeface="Cambria Math" pitchFamily="18" charset="0"/>
                <a:cs typeface="Arial" pitchFamily="34" charset="0"/>
              </a:rPr>
              <a:t>Survailen</a:t>
            </a:r>
            <a:endParaRPr lang="en-US" sz="2400" dirty="0" smtClean="0">
              <a:latin typeface="Cambria Math" pitchFamily="18" charset="0"/>
              <a:ea typeface="Cambria Math" pitchFamily="18" charset="0"/>
              <a:cs typeface="Arial" pitchFamily="34" charset="0"/>
            </a:endParaRPr>
          </a:p>
          <a:p>
            <a:pPr marL="457200" lvl="1" indent="-457200" eaLnBrk="1" hangingPunct="1">
              <a:buClr>
                <a:srgbClr val="002060"/>
              </a:buClr>
              <a:buFont typeface="Palatino Linotype" pitchFamily="18" charset="0"/>
              <a:buNone/>
              <a:defRPr/>
            </a:pPr>
            <a:r>
              <a:rPr lang="en-US" altLang="zh-TW" sz="2400" dirty="0" smtClean="0">
                <a:effectLst>
                  <a:outerShdw blurRad="38100" dist="38100" dir="2700000" algn="tl">
                    <a:srgbClr val="C0C0C0"/>
                  </a:outerShdw>
                </a:effectLst>
                <a:latin typeface="Cambria Math" pitchFamily="18" charset="0"/>
                <a:ea typeface="Cambria Math" pitchFamily="18" charset="0"/>
                <a:cs typeface="Arial" pitchFamily="34" charset="0"/>
              </a:rPr>
              <a:t>IV.	</a:t>
            </a:r>
            <a:r>
              <a:rPr lang="en-US" altLang="zh-TW" sz="2400" dirty="0" err="1" smtClean="0">
                <a:effectLst>
                  <a:outerShdw blurRad="38100" dist="38100" dir="2700000" algn="tl">
                    <a:srgbClr val="C0C0C0"/>
                  </a:outerShdw>
                </a:effectLst>
                <a:latin typeface="Cambria Math" pitchFamily="18" charset="0"/>
                <a:ea typeface="Cambria Math" pitchFamily="18" charset="0"/>
                <a:cs typeface="Arial" pitchFamily="34" charset="0"/>
              </a:rPr>
              <a:t>Ketentuan</a:t>
            </a:r>
            <a:r>
              <a:rPr lang="en-US" altLang="zh-TW" sz="2400" dirty="0" smtClean="0">
                <a:effectLst>
                  <a:outerShdw blurRad="38100" dist="38100" dir="2700000" algn="tl">
                    <a:srgbClr val="C0C0C0"/>
                  </a:outerShdw>
                </a:effectLst>
                <a:latin typeface="Cambria Math" pitchFamily="18" charset="0"/>
                <a:ea typeface="Cambria Math" pitchFamily="18" charset="0"/>
                <a:cs typeface="Arial" pitchFamily="34" charset="0"/>
              </a:rPr>
              <a:t> </a:t>
            </a:r>
            <a:r>
              <a:rPr lang="en-US" altLang="zh-TW" sz="2400" dirty="0" err="1" smtClean="0">
                <a:effectLst>
                  <a:outerShdw blurRad="38100" dist="38100" dir="2700000" algn="tl">
                    <a:srgbClr val="C0C0C0"/>
                  </a:outerShdw>
                </a:effectLst>
                <a:latin typeface="Cambria Math" pitchFamily="18" charset="0"/>
                <a:ea typeface="Cambria Math" pitchFamily="18" charset="0"/>
                <a:cs typeface="Arial" pitchFamily="34" charset="0"/>
              </a:rPr>
              <a:t>Penandaan</a:t>
            </a:r>
            <a:endParaRPr lang="en-US" altLang="zh-TW" sz="2400" dirty="0" smtClean="0">
              <a:effectLst>
                <a:outerShdw blurRad="38100" dist="38100" dir="2700000" algn="tl">
                  <a:srgbClr val="C0C0C0"/>
                </a:outerShdw>
              </a:effectLst>
              <a:latin typeface="Cambria Math" pitchFamily="18" charset="0"/>
              <a:ea typeface="Cambria Math" pitchFamily="18" charset="0"/>
              <a:cs typeface="Arial" pitchFamily="34" charset="0"/>
            </a:endParaRPr>
          </a:p>
        </p:txBody>
      </p:sp>
      <p:sp>
        <p:nvSpPr>
          <p:cNvPr id="4" name="Slide Number Placeholder 3"/>
          <p:cNvSpPr>
            <a:spLocks noGrp="1"/>
          </p:cNvSpPr>
          <p:nvPr>
            <p:ph type="sldNum" sz="quarter" idx="12"/>
          </p:nvPr>
        </p:nvSpPr>
        <p:spPr/>
        <p:txBody>
          <a:bodyPr/>
          <a:lstStyle/>
          <a:p>
            <a:pPr>
              <a:defRPr/>
            </a:pPr>
            <a:fld id="{0BD28DF9-9E6D-4839-88BA-F3028E6BAFCA}" type="slidenum">
              <a:rPr lang="en-US" smtClean="0"/>
              <a:pPr>
                <a:defRPr/>
              </a:pPr>
              <a:t>2</a:t>
            </a:fld>
            <a:endParaRPr lang="en-US"/>
          </a:p>
        </p:txBody>
      </p:sp>
      <p:pic>
        <p:nvPicPr>
          <p:cNvPr id="12293" name="Picture 6"/>
          <p:cNvPicPr>
            <a:picLocks noChangeAspect="1" noChangeArrowheads="1"/>
          </p:cNvPicPr>
          <p:nvPr/>
        </p:nvPicPr>
        <p:blipFill>
          <a:blip r:embed="rId3">
            <a:clrChange>
              <a:clrFrom>
                <a:srgbClr val="000000"/>
              </a:clrFrom>
              <a:clrTo>
                <a:srgbClr val="000000">
                  <a:alpha val="0"/>
                </a:srgbClr>
              </a:clrTo>
            </a:clrChange>
          </a:blip>
          <a:srcRect/>
          <a:stretch>
            <a:fillRect/>
          </a:stretch>
        </p:blipFill>
        <p:spPr bwMode="auto">
          <a:xfrm>
            <a:off x="6934200" y="5715000"/>
            <a:ext cx="1600200" cy="533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6934200" cy="533400"/>
          </a:xfrm>
        </p:spPr>
        <p:txBody>
          <a:bodyPr/>
          <a:lstStyle/>
          <a:p>
            <a:r>
              <a:rPr lang="id-ID" sz="2400" dirty="0" smtClean="0"/>
              <a:t>LSPro</a:t>
            </a:r>
            <a:endParaRPr lang="en-US" sz="2400" dirty="0"/>
          </a:p>
        </p:txBody>
      </p:sp>
      <p:sp>
        <p:nvSpPr>
          <p:cNvPr id="3" name="Content Placeholder 2"/>
          <p:cNvSpPr>
            <a:spLocks noGrp="1"/>
          </p:cNvSpPr>
          <p:nvPr>
            <p:ph idx="1"/>
          </p:nvPr>
        </p:nvSpPr>
        <p:spPr>
          <a:xfrm>
            <a:off x="457200" y="762000"/>
            <a:ext cx="8001000" cy="5562600"/>
          </a:xfrm>
        </p:spPr>
        <p:txBody>
          <a:bodyPr/>
          <a:lstStyle/>
          <a:p>
            <a:pPr>
              <a:buFont typeface="Wingdings" pitchFamily="2" charset="2"/>
              <a:buChar char="v"/>
            </a:pPr>
            <a:r>
              <a:rPr lang="id-ID" sz="900" b="1" dirty="0" smtClean="0">
                <a:latin typeface="Arial" pitchFamily="34" charset="0"/>
                <a:cs typeface="Arial" pitchFamily="34" charset="0"/>
              </a:rPr>
              <a:t>LSPro Sudah Terakreditasi		Ruang Lingkup</a:t>
            </a:r>
          </a:p>
          <a:p>
            <a:pPr>
              <a:buNone/>
            </a:pPr>
            <a:r>
              <a:rPr lang="id-ID" sz="900" dirty="0" smtClean="0">
                <a:latin typeface="Arial" pitchFamily="34" charset="0"/>
                <a:cs typeface="Arial" pitchFamily="34" charset="0"/>
              </a:rPr>
              <a:t>	  1. BBIA Bogor		( Air Mineral, Air Demineral, Air Mineral Alami, Air Minum Embun)</a:t>
            </a:r>
          </a:p>
          <a:p>
            <a:pPr>
              <a:buNone/>
            </a:pPr>
            <a:endParaRPr lang="id-ID" sz="900" dirty="0" smtClean="0">
              <a:latin typeface="Arial" pitchFamily="34" charset="0"/>
              <a:cs typeface="Arial" pitchFamily="34" charset="0"/>
            </a:endParaRPr>
          </a:p>
          <a:p>
            <a:pPr>
              <a:buFont typeface="Wingdings" pitchFamily="2" charset="2"/>
              <a:buChar char="v"/>
            </a:pPr>
            <a:r>
              <a:rPr lang="id-ID" sz="900" b="1" dirty="0" smtClean="0">
                <a:latin typeface="Arial" pitchFamily="34" charset="0"/>
                <a:cs typeface="Arial" pitchFamily="34" charset="0"/>
              </a:rPr>
              <a:t>LSPro Belum Terakreditasi		Ruang Lingkup</a:t>
            </a:r>
          </a:p>
          <a:p>
            <a:pPr>
              <a:buNone/>
            </a:pPr>
            <a:r>
              <a:rPr lang="id-ID" sz="900" dirty="0" smtClean="0">
                <a:latin typeface="Arial" pitchFamily="34" charset="0"/>
                <a:cs typeface="Arial" pitchFamily="34" charset="0"/>
              </a:rPr>
              <a:t>	  1.  BSI			 ( Air Mineral, Air Demineral, Air Mineral Alami, Air Minum Embun)</a:t>
            </a:r>
          </a:p>
          <a:p>
            <a:pPr>
              <a:buNone/>
            </a:pPr>
            <a:r>
              <a:rPr lang="id-ID" sz="900" dirty="0" smtClean="0">
                <a:latin typeface="Arial" pitchFamily="34" charset="0"/>
                <a:cs typeface="Arial" pitchFamily="34" charset="0"/>
              </a:rPr>
              <a:t>	  2.  Baristand Padang 		 ( Air Mineral, Air Demineral, Air Mineral Alami, Air Minum Embun)</a:t>
            </a:r>
          </a:p>
          <a:p>
            <a:pPr>
              <a:buNone/>
            </a:pPr>
            <a:r>
              <a:rPr lang="id-ID" sz="900" dirty="0" smtClean="0">
                <a:latin typeface="Arial" pitchFamily="34" charset="0"/>
                <a:cs typeface="Arial" pitchFamily="34" charset="0"/>
              </a:rPr>
              <a:t>	  3.  Baristand Lampung		 ( Air Mineral, Air Demineral, Air Mineral Alami, Air Minum Embun)</a:t>
            </a:r>
          </a:p>
          <a:p>
            <a:pPr>
              <a:buNone/>
            </a:pPr>
            <a:r>
              <a:rPr lang="id-ID" sz="900" dirty="0" smtClean="0">
                <a:latin typeface="Arial" pitchFamily="34" charset="0"/>
                <a:cs typeface="Arial" pitchFamily="34" charset="0"/>
              </a:rPr>
              <a:t>	  4.  Baristand Surabaya		 ( Air Mineral, Air Demineral, Air Mineral Alami, Air Minum Embun)</a:t>
            </a:r>
          </a:p>
          <a:p>
            <a:pPr>
              <a:buNone/>
            </a:pPr>
            <a:r>
              <a:rPr lang="id-ID" sz="900" dirty="0" smtClean="0">
                <a:latin typeface="Arial" pitchFamily="34" charset="0"/>
                <a:cs typeface="Arial" pitchFamily="34" charset="0"/>
              </a:rPr>
              <a:t>	  5.  PT. Sucofindo		 ( Air Mineral, Air Demineral, Air Mineral Alami, Air Minum Embun)</a:t>
            </a:r>
          </a:p>
          <a:p>
            <a:pPr>
              <a:buNone/>
            </a:pPr>
            <a:r>
              <a:rPr lang="id-ID" sz="900" dirty="0" smtClean="0">
                <a:latin typeface="Arial" pitchFamily="34" charset="0"/>
                <a:cs typeface="Arial" pitchFamily="34" charset="0"/>
              </a:rPr>
              <a:t>	  6.  PT. TUV NORD Indonesia	 ( Air Mineral, Air Demineral, Air Mineral Alami, Air Minum Embun)</a:t>
            </a:r>
          </a:p>
          <a:p>
            <a:pPr>
              <a:buNone/>
            </a:pPr>
            <a:r>
              <a:rPr lang="id-ID" sz="900" dirty="0" smtClean="0">
                <a:latin typeface="Arial" pitchFamily="34" charset="0"/>
                <a:cs typeface="Arial" pitchFamily="34" charset="0"/>
              </a:rPr>
              <a:t>	  7.  BPSMB Surabaya		 ( Air Mineral, Air Demineral, Air Mineral Alami, Air Minum Embun)</a:t>
            </a:r>
          </a:p>
          <a:p>
            <a:pPr>
              <a:buNone/>
            </a:pPr>
            <a:r>
              <a:rPr lang="id-ID" sz="900" dirty="0" smtClean="0">
                <a:latin typeface="Arial" pitchFamily="34" charset="0"/>
                <a:cs typeface="Arial" pitchFamily="34" charset="0"/>
              </a:rPr>
              <a:t>	  8.  PT. Penilai Standar Nasional	 ( Air Mineral, Air Demineral, Air Mineral Alami, Air Minum Embun)</a:t>
            </a:r>
          </a:p>
          <a:p>
            <a:pPr>
              <a:buNone/>
            </a:pPr>
            <a:r>
              <a:rPr lang="id-ID" sz="900" dirty="0" smtClean="0">
                <a:latin typeface="Arial" pitchFamily="34" charset="0"/>
                <a:cs typeface="Arial" pitchFamily="34" charset="0"/>
              </a:rPr>
              <a:t>	  9.  PT. SGS Indonesia		 ( Air Mineral, Air Demineral, Air Mineral Alami, Air Minum Embun)</a:t>
            </a:r>
          </a:p>
          <a:p>
            <a:pPr>
              <a:buNone/>
            </a:pPr>
            <a:r>
              <a:rPr lang="id-ID" sz="900" dirty="0" smtClean="0">
                <a:latin typeface="Arial" pitchFamily="34" charset="0"/>
                <a:cs typeface="Arial" pitchFamily="34" charset="0"/>
              </a:rPr>
              <a:t>	  10. BPPMB Sulawesi Selatan	 ( Air Mineral, Air Demineral, Air Mineral Alami, Air Minum Embun)</a:t>
            </a:r>
          </a:p>
          <a:p>
            <a:pPr>
              <a:buNone/>
            </a:pPr>
            <a:r>
              <a:rPr lang="id-ID" sz="900" dirty="0" smtClean="0">
                <a:latin typeface="Arial" pitchFamily="34" charset="0"/>
                <a:cs typeface="Arial" pitchFamily="34" charset="0"/>
              </a:rPr>
              <a:t>	  11. Disperindag Prov. Riau		 ( Air Mineral, Air Demineral, Air Mineral Alami, Air Minum Embun)</a:t>
            </a:r>
          </a:p>
          <a:p>
            <a:pPr>
              <a:buNone/>
            </a:pPr>
            <a:r>
              <a:rPr lang="id-ID" sz="900" dirty="0" smtClean="0">
                <a:latin typeface="Arial" pitchFamily="34" charset="0"/>
                <a:cs typeface="Arial" pitchFamily="34" charset="0"/>
              </a:rPr>
              <a:t>	  12. Puslitkoka CCQC		 ( Air Mineral, Air Demineral, Air Mineral Alami, Air Minum Embun)</a:t>
            </a:r>
          </a:p>
          <a:p>
            <a:pPr>
              <a:buNone/>
            </a:pPr>
            <a:r>
              <a:rPr lang="id-ID" sz="900" dirty="0" smtClean="0">
                <a:latin typeface="Arial" pitchFamily="34" charset="0"/>
                <a:cs typeface="Arial" pitchFamily="34" charset="0"/>
              </a:rPr>
              <a:t>	  13. Baristand Palembang		 ( Air Mineral, Air Demineral, Air Mineral Alami)</a:t>
            </a:r>
          </a:p>
          <a:p>
            <a:pPr>
              <a:buNone/>
            </a:pPr>
            <a:r>
              <a:rPr lang="id-ID" sz="900" dirty="0" smtClean="0">
                <a:latin typeface="Arial" pitchFamily="34" charset="0"/>
                <a:cs typeface="Arial" pitchFamily="34" charset="0"/>
              </a:rPr>
              <a:t>	  14. PT. TUV Rheinland Indonesia	 ( Air Mineral, Air Demineral, Air Mineral Alami)</a:t>
            </a:r>
          </a:p>
          <a:p>
            <a:pPr>
              <a:buNone/>
            </a:pPr>
            <a:r>
              <a:rPr lang="id-ID" sz="900" dirty="0" smtClean="0">
                <a:latin typeface="Arial" pitchFamily="34" charset="0"/>
                <a:cs typeface="Arial" pitchFamily="34" charset="0"/>
              </a:rPr>
              <a:t>	  15. Baristand Medan		 ( Air Mineral, Air Demineral,  Air Minum Embun)</a:t>
            </a:r>
          </a:p>
          <a:p>
            <a:pPr>
              <a:buNone/>
            </a:pPr>
            <a:r>
              <a:rPr lang="id-ID" sz="900" dirty="0" smtClean="0">
                <a:latin typeface="Arial" pitchFamily="34" charset="0"/>
                <a:cs typeface="Arial" pitchFamily="34" charset="0"/>
              </a:rPr>
              <a:t>	  16. BBKK Jakarta		 ( Air Mineral, Air Demineral)</a:t>
            </a:r>
          </a:p>
          <a:p>
            <a:pPr>
              <a:buNone/>
            </a:pPr>
            <a:r>
              <a:rPr lang="id-ID" sz="900" dirty="0" smtClean="0">
                <a:latin typeface="Arial" pitchFamily="34" charset="0"/>
                <a:cs typeface="Arial" pitchFamily="34" charset="0"/>
              </a:rPr>
              <a:t>	  17. ILPro IPB		 ( Air Mineral, Air Demineral)</a:t>
            </a:r>
          </a:p>
          <a:p>
            <a:pPr>
              <a:buNone/>
            </a:pPr>
            <a:r>
              <a:rPr lang="id-ID" sz="900" dirty="0" smtClean="0">
                <a:latin typeface="Arial" pitchFamily="34" charset="0"/>
                <a:cs typeface="Arial" pitchFamily="34" charset="0"/>
              </a:rPr>
              <a:t>	  18. BBPK Bandung		 ( Air Mineral, Air Demineral)</a:t>
            </a:r>
          </a:p>
          <a:p>
            <a:pPr>
              <a:buNone/>
            </a:pPr>
            <a:r>
              <a:rPr lang="id-ID" sz="900" dirty="0" smtClean="0">
                <a:latin typeface="Arial" pitchFamily="34" charset="0"/>
                <a:cs typeface="Arial" pitchFamily="34" charset="0"/>
              </a:rPr>
              <a:t>	  19. Baristand Manado		 ( Air Mineral, Air Demineral)</a:t>
            </a:r>
          </a:p>
          <a:p>
            <a:pPr>
              <a:buNone/>
            </a:pPr>
            <a:r>
              <a:rPr lang="id-ID" sz="900" dirty="0" smtClean="0">
                <a:latin typeface="Arial" pitchFamily="34" charset="0"/>
                <a:cs typeface="Arial" pitchFamily="34" charset="0"/>
              </a:rPr>
              <a:t>	  20. Baristand Samarinda		 ( Air Mineral, Air Demineral)</a:t>
            </a:r>
          </a:p>
          <a:p>
            <a:pPr>
              <a:buNone/>
            </a:pPr>
            <a:r>
              <a:rPr lang="id-ID" sz="900" dirty="0" smtClean="0">
                <a:latin typeface="Arial" pitchFamily="34" charset="0"/>
                <a:cs typeface="Arial" pitchFamily="34" charset="0"/>
              </a:rPr>
              <a:t>	  21. BBIHP Makassar		 ( Air Mineral, Air Demineral)</a:t>
            </a:r>
          </a:p>
          <a:p>
            <a:pPr>
              <a:buNone/>
            </a:pPr>
            <a:r>
              <a:rPr lang="id-ID" sz="900" dirty="0" smtClean="0">
                <a:latin typeface="Arial" pitchFamily="34" charset="0"/>
                <a:cs typeface="Arial" pitchFamily="34" charset="0"/>
              </a:rPr>
              <a:t>	  22. PPMB Jakarta		 ( Air Mineral,  Air Mineral Alami)</a:t>
            </a:r>
          </a:p>
          <a:p>
            <a:pPr>
              <a:buNone/>
            </a:pPr>
            <a:r>
              <a:rPr lang="id-ID" sz="900" dirty="0" smtClean="0">
                <a:latin typeface="Arial" pitchFamily="34" charset="0"/>
                <a:cs typeface="Arial" pitchFamily="34" charset="0"/>
              </a:rPr>
              <a:t>	  23. BBTPPI Semarang		 ( Air Mineral, Air Demineral)</a:t>
            </a:r>
          </a:p>
          <a:p>
            <a:pPr>
              <a:buNone/>
            </a:pPr>
            <a:r>
              <a:rPr lang="id-ID" sz="900" dirty="0" smtClean="0">
                <a:latin typeface="Arial" pitchFamily="34" charset="0"/>
                <a:cs typeface="Arial" pitchFamily="34" charset="0"/>
              </a:rPr>
              <a:t>	  24. BBKKP Yogyakarta		 ( Air Mineral, Air Demineral)</a:t>
            </a:r>
          </a:p>
          <a:p>
            <a:pPr>
              <a:buNone/>
            </a:pPr>
            <a:r>
              <a:rPr lang="id-ID" sz="900" dirty="0" smtClean="0">
                <a:latin typeface="Arial" pitchFamily="34" charset="0"/>
                <a:cs typeface="Arial" pitchFamily="34" charset="0"/>
              </a:rPr>
              <a:t>	  25. PT. Ceprindo		 ( Air Mineral)</a:t>
            </a:r>
          </a:p>
          <a:p>
            <a:pPr>
              <a:buNone/>
            </a:pPr>
            <a:r>
              <a:rPr lang="id-ID" sz="900" dirty="0" smtClean="0">
                <a:latin typeface="Arial" pitchFamily="34" charset="0"/>
                <a:cs typeface="Arial" pitchFamily="34" charset="0"/>
              </a:rPr>
              <a:t>	  26. Baristand Aceh		 ( Air Mineral)</a:t>
            </a:r>
          </a:p>
          <a:p>
            <a:pPr>
              <a:buNone/>
            </a:pPr>
            <a:r>
              <a:rPr lang="id-ID" sz="900" dirty="0" smtClean="0">
                <a:latin typeface="Arial" pitchFamily="34" charset="0"/>
                <a:cs typeface="Arial" pitchFamily="34" charset="0"/>
              </a:rPr>
              <a:t>	  27. Baristand Pontianak		 ( Air Mineral)</a:t>
            </a:r>
          </a:p>
          <a:p>
            <a:pPr>
              <a:buNone/>
            </a:pPr>
            <a:r>
              <a:rPr lang="id-ID" sz="900" dirty="0" smtClean="0">
                <a:latin typeface="Arial" pitchFamily="34" charset="0"/>
                <a:cs typeface="Arial" pitchFamily="34" charset="0"/>
              </a:rPr>
              <a:t>	  28. PT. Integrita Global Sertifikat	 ( Air Mineral)</a:t>
            </a:r>
          </a:p>
          <a:p>
            <a:pPr>
              <a:buNone/>
            </a:pPr>
            <a:r>
              <a:rPr lang="id-ID" sz="900" dirty="0" smtClean="0">
                <a:latin typeface="Arial" pitchFamily="34" charset="0"/>
                <a:cs typeface="Arial" pitchFamily="34" charset="0"/>
              </a:rPr>
              <a:t>	  29. BPSMB Jawa Tengah		</a:t>
            </a:r>
            <a:r>
              <a:rPr lang="id-ID" sz="1000" dirty="0" smtClean="0">
                <a:latin typeface="Arial" pitchFamily="34" charset="0"/>
                <a:cs typeface="Arial" pitchFamily="34" charset="0"/>
              </a:rPr>
              <a:t> </a:t>
            </a:r>
            <a:r>
              <a:rPr lang="id-ID" sz="900" dirty="0" smtClean="0">
                <a:latin typeface="Arial" pitchFamily="34" charset="0"/>
                <a:cs typeface="Arial" pitchFamily="34" charset="0"/>
              </a:rPr>
              <a:t>( Air Mineral</a:t>
            </a:r>
            <a:r>
              <a:rPr lang="id-ID" sz="1000" dirty="0" smtClean="0">
                <a:latin typeface="Arial" pitchFamily="34" charset="0"/>
                <a:cs typeface="Arial" pitchFamily="34" charset="0"/>
              </a:rPr>
              <a:t>)</a:t>
            </a:r>
            <a:endParaRPr lang="en-US" sz="1000"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pPr>
              <a:defRPr/>
            </a:pPr>
            <a:fld id="{876DA59B-E67D-47B5-BCDF-C6D039CB6BC0}" type="slidenum">
              <a:rPr lang="en-US" smtClean="0"/>
              <a:pPr>
                <a:defRPr/>
              </a:pPr>
              <a:t>20</a:t>
            </a:fld>
            <a:endParaRPr lang="en-US"/>
          </a:p>
        </p:txBody>
      </p:sp>
      <p:sp>
        <p:nvSpPr>
          <p:cNvPr id="6" name="Content Placeholder 2"/>
          <p:cNvSpPr txBox="1">
            <a:spLocks/>
          </p:cNvSpPr>
          <p:nvPr/>
        </p:nvSpPr>
        <p:spPr bwMode="auto">
          <a:xfrm>
            <a:off x="4267200" y="838200"/>
            <a:ext cx="1752600" cy="4876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a:buNone/>
            </a:pPr>
            <a:r>
              <a:rPr lang="id-ID" sz="2000" dirty="0" smtClean="0"/>
              <a:t> </a:t>
            </a:r>
            <a:endParaRPr kumimoji="0" lang="en-US" sz="1050" b="0" i="0" u="none" strike="noStrike" kern="0" cap="none" spc="0" normalizeH="0" baseline="0" noProof="0" dirty="0">
              <a:ln>
                <a:noFill/>
              </a:ln>
              <a:solidFill>
                <a:schemeClr val="tx1"/>
              </a:solidFill>
              <a:effectLst/>
              <a:uLnTx/>
              <a:uFillTx/>
              <a:latin typeface="Arial" pitchFamily="34" charset="0"/>
              <a:cs typeface="Arial" pitchFamily="34" charset="0"/>
            </a:endParaRPr>
          </a:p>
        </p:txBody>
      </p:sp>
      <p:pic>
        <p:nvPicPr>
          <p:cNvPr id="8" name="Picture 6"/>
          <p:cNvPicPr>
            <a:picLocks noChangeAspect="1" noChangeArrowheads="1"/>
          </p:cNvPicPr>
          <p:nvPr/>
        </p:nvPicPr>
        <p:blipFill>
          <a:blip r:embed="rId2">
            <a:clrChange>
              <a:clrFrom>
                <a:srgbClr val="000000"/>
              </a:clrFrom>
              <a:clrTo>
                <a:srgbClr val="000000">
                  <a:alpha val="0"/>
                </a:srgbClr>
              </a:clrTo>
            </a:clrChange>
          </a:blip>
          <a:srcRect/>
          <a:stretch>
            <a:fillRect/>
          </a:stretch>
        </p:blipFill>
        <p:spPr bwMode="auto">
          <a:xfrm>
            <a:off x="7162800" y="6019800"/>
            <a:ext cx="1600200" cy="533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876DA59B-E67D-47B5-BCDF-C6D039CB6BC0}" type="slidenum">
              <a:rPr lang="en-US" smtClean="0"/>
              <a:pPr>
                <a:defRPr/>
              </a:pPr>
              <a:t>21</a:t>
            </a:fld>
            <a:endParaRPr lang="en-US"/>
          </a:p>
        </p:txBody>
      </p:sp>
      <p:sp>
        <p:nvSpPr>
          <p:cNvPr id="5" name="Content Placeholder 2"/>
          <p:cNvSpPr txBox="1">
            <a:spLocks noGrp="1"/>
          </p:cNvSpPr>
          <p:nvPr>
            <p:ph idx="1"/>
          </p:nvPr>
        </p:nvSpPr>
        <p:spPr bwMode="auto">
          <a:xfrm>
            <a:off x="533400" y="914400"/>
            <a:ext cx="6934200" cy="52165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ct val="0"/>
              </a:spcAft>
              <a:buClr>
                <a:schemeClr val="tx1"/>
              </a:buClr>
              <a:buSzPct val="80000"/>
              <a:buFont typeface="Wingdings" pitchFamily="2" charset="2"/>
              <a:buChar char="v"/>
              <a:tabLst/>
              <a:defRPr/>
            </a:pPr>
            <a:r>
              <a:rPr kumimoji="0" lang="id-ID" sz="900" b="1" i="0" u="none" strike="noStrike" kern="0" cap="none" spc="0" normalizeH="0" baseline="0" noProof="0" dirty="0" smtClean="0">
                <a:ln>
                  <a:noFill/>
                </a:ln>
                <a:solidFill>
                  <a:schemeClr val="tx1"/>
                </a:solidFill>
                <a:effectLst/>
                <a:uLnTx/>
                <a:uFillTx/>
                <a:latin typeface="Arial" pitchFamily="34" charset="0"/>
                <a:ea typeface="+mn-ea"/>
                <a:cs typeface="Arial" pitchFamily="34" charset="0"/>
              </a:rPr>
              <a:t>Laboratorium Uji Sudah Terakreditasi	Ruang Lingkup</a:t>
            </a:r>
          </a:p>
          <a:p>
            <a:pPr lvl="0">
              <a:buNone/>
            </a:pPr>
            <a:r>
              <a:rPr kumimoji="0" lang="id-ID" sz="900" b="0" i="0" u="none" strike="noStrike" kern="0" cap="none" spc="0" normalizeH="0" baseline="0" noProof="0" dirty="0" smtClean="0">
                <a:ln>
                  <a:noFill/>
                </a:ln>
                <a:solidFill>
                  <a:schemeClr val="tx1"/>
                </a:solidFill>
                <a:effectLst/>
                <a:uLnTx/>
                <a:uFillTx/>
                <a:latin typeface="Arial" pitchFamily="34" charset="0"/>
                <a:ea typeface="+mn-ea"/>
                <a:cs typeface="Arial" pitchFamily="34" charset="0"/>
              </a:rPr>
              <a:t>	  1. BBIA Bogor 		</a:t>
            </a:r>
            <a:r>
              <a:rPr lang="id-ID" sz="900" dirty="0" smtClean="0">
                <a:latin typeface="Arial" pitchFamily="34" charset="0"/>
                <a:cs typeface="Arial" pitchFamily="34" charset="0"/>
              </a:rPr>
              <a:t> ( Air Mineral, Air Demineral, Air Mineral Alami, Air Minum Embun)</a:t>
            </a:r>
            <a:endParaRPr kumimoji="0" lang="id-ID" sz="900" b="0" i="0" u="none" strike="noStrike" kern="0" cap="none" spc="0" normalizeH="0" baseline="0" noProof="0" dirty="0" smtClean="0">
              <a:ln>
                <a:noFill/>
              </a:ln>
              <a:solidFill>
                <a:schemeClr val="tx1"/>
              </a:solidFill>
              <a:effectLst/>
              <a:uLnTx/>
              <a:uFillTx/>
              <a:latin typeface="Arial" pitchFamily="34" charset="0"/>
              <a:ea typeface="+mn-ea"/>
              <a:cs typeface="Arial" pitchFamily="34" charset="0"/>
            </a:endParaRPr>
          </a:p>
          <a:p>
            <a:pPr lvl="0">
              <a:buNone/>
            </a:pPr>
            <a:r>
              <a:rPr lang="id-ID" sz="900" kern="0" dirty="0" smtClean="0">
                <a:latin typeface="Arial" pitchFamily="34" charset="0"/>
                <a:cs typeface="Arial" pitchFamily="34" charset="0"/>
              </a:rPr>
              <a:t>	  2. Baristand Padang 		</a:t>
            </a:r>
            <a:r>
              <a:rPr lang="id-ID" sz="900" dirty="0" smtClean="0">
                <a:latin typeface="Arial" pitchFamily="34" charset="0"/>
                <a:cs typeface="Arial" pitchFamily="34" charset="0"/>
              </a:rPr>
              <a:t> ( Air Mineral, Air Demineral, Air Mineral Alami)</a:t>
            </a:r>
            <a:endParaRPr lang="id-ID" sz="900" kern="0" dirty="0" smtClean="0">
              <a:latin typeface="Arial" pitchFamily="34" charset="0"/>
              <a:cs typeface="Arial" pitchFamily="34" charset="0"/>
            </a:endParaRPr>
          </a:p>
          <a:p>
            <a:pPr lvl="0">
              <a:buNone/>
              <a:defRPr/>
            </a:pPr>
            <a:r>
              <a:rPr kumimoji="0" lang="id-ID" sz="900" b="0" i="0" u="none" strike="noStrike" kern="0" cap="none" spc="0" normalizeH="0" baseline="0" noProof="0" dirty="0" smtClean="0">
                <a:ln>
                  <a:noFill/>
                </a:ln>
                <a:solidFill>
                  <a:schemeClr val="tx1"/>
                </a:solidFill>
                <a:effectLst/>
                <a:uLnTx/>
                <a:uFillTx/>
                <a:latin typeface="Arial" pitchFamily="34" charset="0"/>
                <a:ea typeface="+mn-ea"/>
                <a:cs typeface="Arial" pitchFamily="34" charset="0"/>
              </a:rPr>
              <a:t>	  3. PT. Sucofindo Surabaya 		</a:t>
            </a:r>
            <a:r>
              <a:rPr lang="id-ID" sz="900" dirty="0" smtClean="0">
                <a:latin typeface="Arial" pitchFamily="34" charset="0"/>
                <a:cs typeface="Arial" pitchFamily="34" charset="0"/>
              </a:rPr>
              <a:t> ( Air Mineral, Air Demineral, Air Mineral Alami)</a:t>
            </a:r>
            <a:endParaRPr lang="id-ID" sz="900" kern="0" dirty="0" smtClean="0">
              <a:latin typeface="Arial" pitchFamily="34" charset="0"/>
              <a:cs typeface="Arial" pitchFamily="34" charset="0"/>
            </a:endParaRPr>
          </a:p>
          <a:p>
            <a:pPr>
              <a:buNone/>
            </a:pPr>
            <a:r>
              <a:rPr lang="id-ID" sz="900" kern="0" dirty="0" smtClean="0">
                <a:latin typeface="Arial" pitchFamily="34" charset="0"/>
                <a:cs typeface="Arial" pitchFamily="34" charset="0"/>
              </a:rPr>
              <a:t>	  4. PT. Sucofindo Semarang 	</a:t>
            </a:r>
            <a:r>
              <a:rPr lang="id-ID" sz="900" dirty="0" smtClean="0">
                <a:latin typeface="Arial" pitchFamily="34" charset="0"/>
                <a:cs typeface="Arial" pitchFamily="34" charset="0"/>
              </a:rPr>
              <a:t> ( Air Mineral, Air Demineral, Air Mineral Alami)</a:t>
            </a:r>
            <a:endParaRPr lang="id-ID" sz="900" kern="0" dirty="0" smtClean="0">
              <a:latin typeface="Arial" pitchFamily="34" charset="0"/>
              <a:cs typeface="Arial" pitchFamily="34" charset="0"/>
            </a:endParaRPr>
          </a:p>
          <a:p>
            <a:pPr lvl="0">
              <a:buNone/>
              <a:defRPr/>
            </a:pPr>
            <a:r>
              <a:rPr kumimoji="0" lang="id-ID" sz="900" b="0" i="0" u="none" strike="noStrike" kern="0" cap="none" spc="0" normalizeH="0" baseline="0" noProof="0" dirty="0" smtClean="0">
                <a:ln>
                  <a:noFill/>
                </a:ln>
                <a:solidFill>
                  <a:schemeClr val="tx1"/>
                </a:solidFill>
                <a:effectLst/>
                <a:uLnTx/>
                <a:uFillTx/>
                <a:latin typeface="Arial" pitchFamily="34" charset="0"/>
                <a:ea typeface="+mn-ea"/>
                <a:cs typeface="Arial" pitchFamily="34" charset="0"/>
              </a:rPr>
              <a:t>	  5. BBTPPI Semarang		</a:t>
            </a:r>
            <a:r>
              <a:rPr lang="id-ID" sz="900" dirty="0" smtClean="0">
                <a:latin typeface="Arial" pitchFamily="34" charset="0"/>
                <a:cs typeface="Arial" pitchFamily="34" charset="0"/>
              </a:rPr>
              <a:t> ( Air Mineral, Air Demineral)</a:t>
            </a:r>
            <a:endParaRPr lang="id-ID" sz="900" kern="0" dirty="0" smtClean="0">
              <a:latin typeface="Arial" pitchFamily="34" charset="0"/>
              <a:cs typeface="Arial" pitchFamily="34" charset="0"/>
            </a:endParaRPr>
          </a:p>
          <a:p>
            <a:pPr lvl="0">
              <a:buNone/>
            </a:pPr>
            <a:r>
              <a:rPr lang="id-ID" sz="900" kern="0" dirty="0" smtClean="0">
                <a:latin typeface="Arial" pitchFamily="34" charset="0"/>
                <a:cs typeface="Arial" pitchFamily="34" charset="0"/>
              </a:rPr>
              <a:t>	  6. PT. Qualis Indonesia		</a:t>
            </a:r>
            <a:r>
              <a:rPr lang="id-ID" sz="900" dirty="0" smtClean="0">
                <a:latin typeface="Arial" pitchFamily="34" charset="0"/>
                <a:cs typeface="Arial" pitchFamily="34" charset="0"/>
              </a:rPr>
              <a:t> ( Air Mineral)</a:t>
            </a:r>
          </a:p>
          <a:p>
            <a:pPr lvl="0">
              <a:buNone/>
            </a:pPr>
            <a:endParaRPr kumimoji="0" lang="id-ID" sz="900" b="0" i="0" u="none" strike="noStrike" kern="0" cap="none" spc="0" normalizeH="0" baseline="0" noProof="0" dirty="0" smtClean="0">
              <a:ln>
                <a:noFill/>
              </a:ln>
              <a:solidFill>
                <a:schemeClr val="tx1"/>
              </a:solidFill>
              <a:effectLst/>
              <a:uLnTx/>
              <a:uFillTx/>
              <a:latin typeface="Arial" pitchFamily="34" charset="0"/>
              <a:ea typeface="+mn-ea"/>
              <a:cs typeface="Arial" pitchFamily="34" charset="0"/>
            </a:endParaRPr>
          </a:p>
          <a:p>
            <a:pPr marL="342900" marR="0" lvl="0" indent="-342900" algn="l" defTabSz="914400" rtl="0" eaLnBrk="0" fontAlgn="base" latinLnBrk="0" hangingPunct="0">
              <a:lnSpc>
                <a:spcPct val="100000"/>
              </a:lnSpc>
              <a:spcBef>
                <a:spcPct val="20000"/>
              </a:spcBef>
              <a:spcAft>
                <a:spcPct val="0"/>
              </a:spcAft>
              <a:buClr>
                <a:schemeClr val="tx1"/>
              </a:buClr>
              <a:buSzPct val="80000"/>
              <a:buFont typeface="Wingdings" pitchFamily="2" charset="2"/>
              <a:buChar char="v"/>
              <a:tabLst/>
              <a:defRPr/>
            </a:pPr>
            <a:r>
              <a:rPr kumimoji="0" lang="id-ID" sz="900" b="1" i="0" u="none" strike="noStrike" kern="0" cap="none" spc="0" normalizeH="0" baseline="0" noProof="0" dirty="0" smtClean="0">
                <a:ln>
                  <a:noFill/>
                </a:ln>
                <a:solidFill>
                  <a:schemeClr val="tx1"/>
                </a:solidFill>
                <a:effectLst/>
                <a:uLnTx/>
                <a:uFillTx/>
                <a:latin typeface="Arial" pitchFamily="34" charset="0"/>
                <a:ea typeface="+mn-ea"/>
                <a:cs typeface="Arial" pitchFamily="34" charset="0"/>
              </a:rPr>
              <a:t>Laboratorium Uji Belum Terakreditasi	Ruang Lingkup</a:t>
            </a:r>
          </a:p>
          <a:p>
            <a:pPr lvl="0">
              <a:buNone/>
            </a:pPr>
            <a:r>
              <a:rPr kumimoji="0" lang="id-ID" sz="900" b="0" i="0" u="none" strike="noStrike" kern="0" cap="none" spc="0" normalizeH="0" baseline="0" noProof="0" dirty="0" smtClean="0">
                <a:ln>
                  <a:noFill/>
                </a:ln>
                <a:solidFill>
                  <a:schemeClr val="tx1"/>
                </a:solidFill>
                <a:effectLst/>
                <a:uLnTx/>
                <a:uFillTx/>
                <a:latin typeface="Arial" pitchFamily="34" charset="0"/>
                <a:ea typeface="+mn-ea"/>
                <a:cs typeface="Arial" pitchFamily="34" charset="0"/>
              </a:rPr>
              <a:t>	  1. </a:t>
            </a:r>
            <a:r>
              <a:rPr lang="id-ID" sz="900" kern="0" dirty="0" smtClean="0">
                <a:latin typeface="Arial" pitchFamily="34" charset="0"/>
                <a:cs typeface="Arial" pitchFamily="34" charset="0"/>
              </a:rPr>
              <a:t>Baristand Padang		</a:t>
            </a:r>
            <a:r>
              <a:rPr lang="id-ID" sz="900" dirty="0" smtClean="0">
                <a:latin typeface="Arial" pitchFamily="34" charset="0"/>
                <a:cs typeface="Arial" pitchFamily="34" charset="0"/>
              </a:rPr>
              <a:t> (Air Minum Embun)</a:t>
            </a:r>
            <a:endParaRPr lang="id-ID" sz="900" kern="0" dirty="0" smtClean="0">
              <a:latin typeface="Arial" pitchFamily="34" charset="0"/>
              <a:cs typeface="Arial" pitchFamily="34" charset="0"/>
            </a:endParaRPr>
          </a:p>
          <a:p>
            <a:pPr lvl="0">
              <a:buNone/>
            </a:pPr>
            <a:r>
              <a:rPr lang="id-ID" sz="900" kern="0" dirty="0" smtClean="0">
                <a:latin typeface="Arial" pitchFamily="34" charset="0"/>
                <a:cs typeface="Arial" pitchFamily="34" charset="0"/>
              </a:rPr>
              <a:t>	  2. PT. Sucofindo Surabaya 		</a:t>
            </a:r>
            <a:r>
              <a:rPr lang="id-ID" sz="900" dirty="0" smtClean="0">
                <a:latin typeface="Arial" pitchFamily="34" charset="0"/>
                <a:cs typeface="Arial" pitchFamily="34" charset="0"/>
              </a:rPr>
              <a:t> (Air Minum Embun)</a:t>
            </a:r>
            <a:endParaRPr lang="id-ID" sz="900" kern="0" dirty="0" smtClean="0">
              <a:latin typeface="Arial" pitchFamily="34" charset="0"/>
              <a:cs typeface="Arial" pitchFamily="34" charset="0"/>
            </a:endParaRPr>
          </a:p>
          <a:p>
            <a:pPr lvl="0">
              <a:buNone/>
            </a:pPr>
            <a:r>
              <a:rPr lang="id-ID" sz="900" dirty="0" smtClean="0">
                <a:latin typeface="Arial" pitchFamily="34" charset="0"/>
                <a:cs typeface="Arial" pitchFamily="34" charset="0"/>
              </a:rPr>
              <a:t>	  3. PT. Sucofindo Semarang		 (Air Minum Embun)</a:t>
            </a:r>
          </a:p>
          <a:p>
            <a:pPr lvl="0">
              <a:buNone/>
            </a:pPr>
            <a:r>
              <a:rPr lang="id-ID" sz="900" kern="0" dirty="0" smtClean="0">
                <a:latin typeface="Arial" pitchFamily="34" charset="0"/>
                <a:cs typeface="Arial" pitchFamily="34" charset="0"/>
              </a:rPr>
              <a:t>	  4. Baristand Surabaya		</a:t>
            </a:r>
            <a:r>
              <a:rPr lang="id-ID" sz="900" dirty="0" smtClean="0">
                <a:latin typeface="Arial" pitchFamily="34" charset="0"/>
                <a:cs typeface="Arial" pitchFamily="34" charset="0"/>
              </a:rPr>
              <a:t> ( Air Mineral, Air Demineral, Air Mineral Alami, Air Minum Embun)</a:t>
            </a:r>
            <a:endParaRPr lang="id-ID" sz="900" kern="0" dirty="0" smtClean="0">
              <a:latin typeface="Arial" pitchFamily="34" charset="0"/>
              <a:cs typeface="Arial" pitchFamily="34" charset="0"/>
            </a:endParaRPr>
          </a:p>
          <a:p>
            <a:pPr lvl="0">
              <a:buNone/>
            </a:pPr>
            <a:r>
              <a:rPr lang="id-ID" sz="900" dirty="0" smtClean="0">
                <a:latin typeface="Arial" pitchFamily="34" charset="0"/>
                <a:cs typeface="Arial" pitchFamily="34" charset="0"/>
              </a:rPr>
              <a:t>	  5. PT. Saraswati Indo Genetech	 ( Air Mineral, Air Demineral, Air Mineral Alami, Air Minum Embun)</a:t>
            </a:r>
          </a:p>
          <a:p>
            <a:pPr lvl="0">
              <a:buNone/>
            </a:pPr>
            <a:r>
              <a:rPr lang="id-ID" sz="900" kern="0" dirty="0" smtClean="0">
                <a:latin typeface="Arial" pitchFamily="34" charset="0"/>
                <a:cs typeface="Arial" pitchFamily="34" charset="0"/>
              </a:rPr>
              <a:t>	  6. PT. SGS Indonesia		</a:t>
            </a:r>
            <a:r>
              <a:rPr lang="id-ID" sz="900" dirty="0" smtClean="0">
                <a:latin typeface="Arial" pitchFamily="34" charset="0"/>
                <a:cs typeface="Arial" pitchFamily="34" charset="0"/>
              </a:rPr>
              <a:t> ( Air Mineral, Air Demineral, Air Mineral Alami, Air Minum Embun)</a:t>
            </a:r>
            <a:endParaRPr lang="id-ID" sz="900" kern="0" dirty="0" smtClean="0">
              <a:latin typeface="Arial" pitchFamily="34" charset="0"/>
              <a:cs typeface="Arial" pitchFamily="34" charset="0"/>
            </a:endParaRPr>
          </a:p>
          <a:p>
            <a:pPr lvl="0">
              <a:buNone/>
            </a:pPr>
            <a:r>
              <a:rPr lang="id-ID" sz="900" dirty="0" smtClean="0">
                <a:latin typeface="Arial" pitchFamily="34" charset="0"/>
                <a:cs typeface="Arial" pitchFamily="34" charset="0"/>
              </a:rPr>
              <a:t>	  7. PT. Sucofindo Cibitung		 ( Air Mineral, Air Demineral, Air Mineral Alami, Air Minum Embun)</a:t>
            </a:r>
          </a:p>
          <a:p>
            <a:pPr lvl="0">
              <a:buNone/>
            </a:pPr>
            <a:r>
              <a:rPr lang="id-ID" sz="900" kern="0" dirty="0" smtClean="0">
                <a:latin typeface="Arial" pitchFamily="34" charset="0"/>
                <a:cs typeface="Arial" pitchFamily="34" charset="0"/>
              </a:rPr>
              <a:t>	  8. PT. Angler BioChemlab		</a:t>
            </a:r>
            <a:r>
              <a:rPr lang="id-ID" sz="900" dirty="0" smtClean="0">
                <a:latin typeface="Arial" pitchFamily="34" charset="0"/>
                <a:cs typeface="Arial" pitchFamily="34" charset="0"/>
              </a:rPr>
              <a:t> ( Air Mineral, Air Demineral, Air Mineral Alami, Air Minum Embun)</a:t>
            </a:r>
            <a:endParaRPr lang="id-ID" sz="900" kern="0" dirty="0" smtClean="0">
              <a:latin typeface="Arial" pitchFamily="34" charset="0"/>
              <a:cs typeface="Arial" pitchFamily="34" charset="0"/>
            </a:endParaRPr>
          </a:p>
          <a:p>
            <a:pPr lvl="0">
              <a:buNone/>
            </a:pPr>
            <a:r>
              <a:rPr lang="id-ID" sz="900" dirty="0" smtClean="0">
                <a:latin typeface="Arial" pitchFamily="34" charset="0"/>
                <a:cs typeface="Arial" pitchFamily="34" charset="0"/>
              </a:rPr>
              <a:t>	  9. MBRIO Laboratory		 ( Air Mineral, Air Demineral, Air Mineral Alami, Air Minum Embun)</a:t>
            </a:r>
          </a:p>
          <a:p>
            <a:pPr lvl="0">
              <a:buNone/>
            </a:pPr>
            <a:r>
              <a:rPr lang="id-ID" sz="900" kern="0" dirty="0" smtClean="0">
                <a:latin typeface="Arial" pitchFamily="34" charset="0"/>
                <a:cs typeface="Arial" pitchFamily="34" charset="0"/>
              </a:rPr>
              <a:t>	  10. BBIHP Makasar		</a:t>
            </a:r>
            <a:r>
              <a:rPr lang="id-ID" sz="900" dirty="0" smtClean="0">
                <a:latin typeface="Arial" pitchFamily="34" charset="0"/>
                <a:cs typeface="Arial" pitchFamily="34" charset="0"/>
              </a:rPr>
              <a:t> ( Air Mineral, Air Demineral, Air Mineral Alami)</a:t>
            </a:r>
            <a:endParaRPr lang="id-ID" sz="900" kern="0" dirty="0" smtClean="0">
              <a:latin typeface="Arial" pitchFamily="34" charset="0"/>
              <a:cs typeface="Arial" pitchFamily="34" charset="0"/>
            </a:endParaRPr>
          </a:p>
          <a:p>
            <a:pPr lvl="0">
              <a:buNone/>
            </a:pPr>
            <a:r>
              <a:rPr lang="id-ID" sz="900" dirty="0" smtClean="0">
                <a:latin typeface="Arial" pitchFamily="34" charset="0"/>
                <a:cs typeface="Arial" pitchFamily="34" charset="0"/>
              </a:rPr>
              <a:t>	  11. Baristand lampung		 ( Air Mineral, Air Demineral, Air Mineral Alami)</a:t>
            </a:r>
          </a:p>
          <a:p>
            <a:pPr lvl="0">
              <a:buNone/>
            </a:pPr>
            <a:r>
              <a:rPr lang="id-ID" sz="900" kern="0" dirty="0" smtClean="0">
                <a:latin typeface="Arial" pitchFamily="34" charset="0"/>
                <a:cs typeface="Arial" pitchFamily="34" charset="0"/>
              </a:rPr>
              <a:t>	  12. Baristand Palembang		</a:t>
            </a:r>
            <a:r>
              <a:rPr lang="id-ID" sz="900" dirty="0" smtClean="0">
                <a:latin typeface="Arial" pitchFamily="34" charset="0"/>
                <a:cs typeface="Arial" pitchFamily="34" charset="0"/>
              </a:rPr>
              <a:t> ( Air Mineral, Air Demineral, Air Mineral Alami,)</a:t>
            </a:r>
            <a:endParaRPr lang="id-ID" sz="900" kern="0" dirty="0" smtClean="0">
              <a:latin typeface="Arial" pitchFamily="34" charset="0"/>
              <a:cs typeface="Arial" pitchFamily="34" charset="0"/>
            </a:endParaRPr>
          </a:p>
          <a:p>
            <a:pPr lvl="0">
              <a:buNone/>
            </a:pPr>
            <a:r>
              <a:rPr lang="id-ID" sz="900" dirty="0" smtClean="0">
                <a:latin typeface="Arial" pitchFamily="34" charset="0"/>
                <a:cs typeface="Arial" pitchFamily="34" charset="0"/>
              </a:rPr>
              <a:t>	  13. BPSMB Surabaya		 ( Air Mineral, Air Demineral, Air Minum Embun)</a:t>
            </a:r>
          </a:p>
          <a:p>
            <a:pPr lvl="0">
              <a:buNone/>
            </a:pPr>
            <a:r>
              <a:rPr lang="id-ID" sz="900" kern="0" dirty="0" smtClean="0">
                <a:latin typeface="Arial" pitchFamily="34" charset="0"/>
                <a:cs typeface="Arial" pitchFamily="34" charset="0"/>
              </a:rPr>
              <a:t>	  14. Baristand Medan		</a:t>
            </a:r>
            <a:r>
              <a:rPr lang="id-ID" sz="900" dirty="0" smtClean="0">
                <a:latin typeface="Arial" pitchFamily="34" charset="0"/>
                <a:cs typeface="Arial" pitchFamily="34" charset="0"/>
              </a:rPr>
              <a:t> ( Air Mineral, Air Demineral, Air Mineral Alami)</a:t>
            </a:r>
            <a:endParaRPr lang="id-ID" sz="900" kern="0" dirty="0" smtClean="0">
              <a:latin typeface="Arial" pitchFamily="34" charset="0"/>
              <a:cs typeface="Arial" pitchFamily="34" charset="0"/>
            </a:endParaRPr>
          </a:p>
          <a:p>
            <a:pPr lvl="0">
              <a:buNone/>
            </a:pPr>
            <a:r>
              <a:rPr lang="id-ID" sz="900" dirty="0" smtClean="0">
                <a:latin typeface="Arial" pitchFamily="34" charset="0"/>
                <a:cs typeface="Arial" pitchFamily="34" charset="0"/>
              </a:rPr>
              <a:t>	  15. BBKK Jakarta		 ( Air Mineral, Air Demineral)</a:t>
            </a:r>
          </a:p>
          <a:p>
            <a:pPr lvl="0">
              <a:buNone/>
            </a:pPr>
            <a:r>
              <a:rPr lang="id-ID" sz="900" kern="0" dirty="0" smtClean="0">
                <a:latin typeface="Arial" pitchFamily="34" charset="0"/>
                <a:cs typeface="Arial" pitchFamily="34" charset="0"/>
              </a:rPr>
              <a:t>	  16. BPMB Jakarta		</a:t>
            </a:r>
            <a:r>
              <a:rPr lang="id-ID" sz="900" dirty="0" smtClean="0">
                <a:latin typeface="Arial" pitchFamily="34" charset="0"/>
                <a:cs typeface="Arial" pitchFamily="34" charset="0"/>
              </a:rPr>
              <a:t> ( Air Mineral, Air Demineral)</a:t>
            </a:r>
            <a:endParaRPr lang="id-ID" sz="900" kern="0" dirty="0" smtClean="0">
              <a:latin typeface="Arial" pitchFamily="34" charset="0"/>
              <a:cs typeface="Arial" pitchFamily="34" charset="0"/>
            </a:endParaRPr>
          </a:p>
          <a:p>
            <a:pPr lvl="0">
              <a:buNone/>
            </a:pPr>
            <a:r>
              <a:rPr lang="id-ID" sz="900" dirty="0" smtClean="0">
                <a:latin typeface="Arial" pitchFamily="34" charset="0"/>
                <a:cs typeface="Arial" pitchFamily="34" charset="0"/>
              </a:rPr>
              <a:t>	  17. Baristand Manado		 ( Air Mineral, Air Demineral)</a:t>
            </a:r>
          </a:p>
          <a:p>
            <a:pPr lvl="0">
              <a:buNone/>
            </a:pPr>
            <a:r>
              <a:rPr lang="id-ID" sz="900" kern="0" dirty="0" smtClean="0">
                <a:latin typeface="Arial" pitchFamily="34" charset="0"/>
                <a:cs typeface="Arial" pitchFamily="34" charset="0"/>
              </a:rPr>
              <a:t>	  18. Baristand samarinda		</a:t>
            </a:r>
            <a:r>
              <a:rPr lang="id-ID" sz="900" dirty="0" smtClean="0">
                <a:latin typeface="Arial" pitchFamily="34" charset="0"/>
                <a:cs typeface="Arial" pitchFamily="34" charset="0"/>
              </a:rPr>
              <a:t> ( Air Mineral, Air Demineral)</a:t>
            </a:r>
            <a:endParaRPr lang="id-ID" sz="900" kern="0" dirty="0" smtClean="0">
              <a:latin typeface="Arial" pitchFamily="34" charset="0"/>
              <a:cs typeface="Arial" pitchFamily="34" charset="0"/>
            </a:endParaRPr>
          </a:p>
          <a:p>
            <a:pPr lvl="0">
              <a:buNone/>
            </a:pPr>
            <a:r>
              <a:rPr lang="id-ID" sz="900" dirty="0" smtClean="0">
                <a:latin typeface="Arial" pitchFamily="34" charset="0"/>
                <a:cs typeface="Arial" pitchFamily="34" charset="0"/>
              </a:rPr>
              <a:t>	  19. PT. Intertek Utama		 ( Air Mineral)</a:t>
            </a:r>
          </a:p>
          <a:p>
            <a:pPr lvl="0">
              <a:buNone/>
            </a:pPr>
            <a:r>
              <a:rPr lang="id-ID" sz="900" dirty="0" smtClean="0">
                <a:latin typeface="Arial" pitchFamily="34" charset="0"/>
                <a:cs typeface="Arial" pitchFamily="34" charset="0"/>
              </a:rPr>
              <a:t>	  20. Baristand Aceh		 ( Air Mineral)</a:t>
            </a:r>
          </a:p>
          <a:p>
            <a:pPr lvl="0">
              <a:buNone/>
            </a:pPr>
            <a:r>
              <a:rPr lang="id-ID" sz="900" dirty="0" smtClean="0">
                <a:latin typeface="Arial" pitchFamily="34" charset="0"/>
                <a:cs typeface="Arial" pitchFamily="34" charset="0"/>
              </a:rPr>
              <a:t>	  21. Baristand Pontianak		 ( Air Mineral)</a:t>
            </a:r>
          </a:p>
          <a:p>
            <a:pPr marL="342900" marR="0" lvl="0" indent="-342900" algn="l" defTabSz="914400" rtl="0" eaLnBrk="0" fontAlgn="base" latinLnBrk="0" hangingPunct="0">
              <a:lnSpc>
                <a:spcPct val="100000"/>
              </a:lnSpc>
              <a:spcBef>
                <a:spcPct val="20000"/>
              </a:spcBef>
              <a:spcAft>
                <a:spcPct val="0"/>
              </a:spcAft>
              <a:buClr>
                <a:schemeClr val="tx1"/>
              </a:buClr>
              <a:buSzPct val="80000"/>
              <a:buFontTx/>
              <a:buNone/>
              <a:tabLst/>
              <a:defRPr/>
            </a:pPr>
            <a:r>
              <a:rPr lang="id-ID" sz="900" dirty="0" smtClean="0">
                <a:latin typeface="Arial" pitchFamily="34" charset="0"/>
                <a:cs typeface="Arial" pitchFamily="34" charset="0"/>
              </a:rPr>
              <a:t>	   </a:t>
            </a:r>
            <a:r>
              <a:rPr lang="id-ID" sz="900" kern="0" dirty="0" smtClean="0">
                <a:latin typeface="Arial" pitchFamily="34" charset="0"/>
                <a:cs typeface="Arial" pitchFamily="34" charset="0"/>
              </a:rPr>
              <a:t>	                        </a:t>
            </a:r>
            <a:r>
              <a:rPr kumimoji="0" lang="id-ID" sz="900" b="0" i="0" u="none" strike="noStrike" kern="0" cap="none" spc="0" normalizeH="0" baseline="0" noProof="0" dirty="0" smtClean="0">
                <a:ln>
                  <a:noFill/>
                </a:ln>
                <a:solidFill>
                  <a:schemeClr val="tx1"/>
                </a:solidFill>
                <a:effectLst/>
                <a:uLnTx/>
                <a:uFillTx/>
                <a:latin typeface="Arial" pitchFamily="34" charset="0"/>
                <a:ea typeface="+mn-ea"/>
                <a:cs typeface="Arial" pitchFamily="34" charset="0"/>
              </a:rPr>
              <a:t>  </a:t>
            </a:r>
            <a:endParaRPr kumimoji="0" lang="en-US" sz="1000" b="0" i="0" u="none" strike="noStrike" kern="0" cap="none" spc="0" normalizeH="0" baseline="0" noProof="0" dirty="0">
              <a:ln>
                <a:noFill/>
              </a:ln>
              <a:solidFill>
                <a:schemeClr val="tx1"/>
              </a:solidFill>
              <a:effectLst/>
              <a:uLnTx/>
              <a:uFillTx/>
              <a:latin typeface="Arial" pitchFamily="34" charset="0"/>
              <a:ea typeface="+mn-ea"/>
              <a:cs typeface="Arial" pitchFamily="34" charset="0"/>
            </a:endParaRPr>
          </a:p>
        </p:txBody>
      </p:sp>
      <p:sp>
        <p:nvSpPr>
          <p:cNvPr id="6" name="Rectangle 5"/>
          <p:cNvSpPr/>
          <p:nvPr/>
        </p:nvSpPr>
        <p:spPr>
          <a:xfrm>
            <a:off x="762000" y="533400"/>
            <a:ext cx="2040943" cy="461665"/>
          </a:xfrm>
          <a:prstGeom prst="rect">
            <a:avLst/>
          </a:prstGeom>
        </p:spPr>
        <p:txBody>
          <a:bodyPr wrap="none">
            <a:spAutoFit/>
          </a:bodyPr>
          <a:lstStyle/>
          <a:p>
            <a:r>
              <a:rPr lang="id-ID" dirty="0" smtClean="0"/>
              <a:t>Laboratorium Uji</a:t>
            </a:r>
            <a:endParaRPr lang="en-US" dirty="0"/>
          </a:p>
        </p:txBody>
      </p:sp>
      <p:pic>
        <p:nvPicPr>
          <p:cNvPr id="7" name="Picture 6"/>
          <p:cNvPicPr>
            <a:picLocks noChangeAspect="1" noChangeArrowheads="1"/>
          </p:cNvPicPr>
          <p:nvPr/>
        </p:nvPicPr>
        <p:blipFill>
          <a:blip r:embed="rId2">
            <a:clrChange>
              <a:clrFrom>
                <a:srgbClr val="000000"/>
              </a:clrFrom>
              <a:clrTo>
                <a:srgbClr val="000000">
                  <a:alpha val="0"/>
                </a:srgbClr>
              </a:clrTo>
            </a:clrChange>
          </a:blip>
          <a:srcRect/>
          <a:stretch>
            <a:fillRect/>
          </a:stretch>
        </p:blipFill>
        <p:spPr bwMode="auto">
          <a:xfrm>
            <a:off x="7162800" y="6019800"/>
            <a:ext cx="1600200" cy="533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457200" y="609600"/>
            <a:ext cx="8077200" cy="609600"/>
          </a:xfrm>
        </p:spPr>
        <p:txBody>
          <a:bodyPr anchor="t"/>
          <a:lstStyle/>
          <a:p>
            <a:pPr algn="ctr" eaLnBrk="1" hangingPunct="1">
              <a:defRPr/>
            </a:pPr>
            <a:r>
              <a:rPr lang="en-US" altLang="zh-TW" sz="3200" b="1" dirty="0" smtClean="0">
                <a:solidFill>
                  <a:srgbClr val="0070C0"/>
                </a:solidFill>
                <a:effectLst>
                  <a:outerShdw blurRad="38100" dist="38100" dir="2700000" algn="tl">
                    <a:srgbClr val="C0C0C0"/>
                  </a:outerShdw>
                </a:effectLst>
                <a:latin typeface="AR JULIAN" pitchFamily="2" charset="0"/>
                <a:ea typeface="新細明體" pitchFamily="18" charset="-120"/>
              </a:rPr>
              <a:t>IV. KETENTUAN PENANDAAN</a:t>
            </a:r>
            <a:endParaRPr lang="en-US" altLang="zh-TW" sz="3200" b="1" dirty="0" smtClean="0">
              <a:solidFill>
                <a:srgbClr val="0070C0"/>
              </a:solidFill>
              <a:latin typeface="Constantia" pitchFamily="18" charset="0"/>
              <a:ea typeface="Cambria Math" pitchFamily="18" charset="0"/>
            </a:endParaRPr>
          </a:p>
        </p:txBody>
      </p:sp>
      <p:sp>
        <p:nvSpPr>
          <p:cNvPr id="15363" name="Rectangle 5"/>
          <p:cNvSpPr>
            <a:spLocks noGrp="1" noChangeArrowheads="1"/>
          </p:cNvSpPr>
          <p:nvPr>
            <p:ph idx="1"/>
          </p:nvPr>
        </p:nvSpPr>
        <p:spPr>
          <a:xfrm>
            <a:off x="228600" y="1447800"/>
            <a:ext cx="8534400" cy="4724400"/>
          </a:xfrm>
        </p:spPr>
        <p:txBody>
          <a:bodyPr/>
          <a:lstStyle/>
          <a:p>
            <a:pPr marL="911225" lvl="1" indent="-511175" eaLnBrk="1" hangingPunct="1">
              <a:lnSpc>
                <a:spcPct val="130000"/>
              </a:lnSpc>
              <a:spcAft>
                <a:spcPts val="0"/>
              </a:spcAft>
              <a:buClr>
                <a:srgbClr val="F8440C"/>
              </a:buClr>
              <a:buSzPct val="100000"/>
              <a:buFont typeface="Wingdings" pitchFamily="2" charset="2"/>
              <a:buChar char="q"/>
              <a:defRPr/>
            </a:pPr>
            <a:r>
              <a:rPr lang="id-ID" sz="1400" dirty="0" smtClean="0">
                <a:latin typeface="Segoe UI Symbol" pitchFamily="34" charset="0"/>
                <a:ea typeface="Segoe UI Symbol" pitchFamily="34" charset="0"/>
              </a:rPr>
              <a:t>Penandaan SNI dilakukan pada </a:t>
            </a:r>
            <a:r>
              <a:rPr lang="en-US" sz="1400" dirty="0" err="1" smtClean="0">
                <a:latin typeface="Segoe UI Symbol" pitchFamily="34" charset="0"/>
                <a:ea typeface="Segoe UI Symbol" pitchFamily="34" charset="0"/>
              </a:rPr>
              <a:t>kemasan</a:t>
            </a:r>
            <a:r>
              <a:rPr lang="en-US" sz="1400" dirty="0" smtClean="0">
                <a:latin typeface="Segoe UI Symbol" pitchFamily="34" charset="0"/>
                <a:ea typeface="Segoe UI Symbol" pitchFamily="34" charset="0"/>
              </a:rPr>
              <a:t> </a:t>
            </a:r>
            <a:r>
              <a:rPr lang="en-US" sz="1400" dirty="0" err="1" smtClean="0">
                <a:latin typeface="Segoe UI Symbol" pitchFamily="34" charset="0"/>
                <a:ea typeface="Segoe UI Symbol" pitchFamily="34" charset="0"/>
              </a:rPr>
              <a:t>produk</a:t>
            </a:r>
            <a:r>
              <a:rPr lang="en-US" sz="1400" dirty="0" smtClean="0">
                <a:latin typeface="Segoe UI Symbol" pitchFamily="34" charset="0"/>
                <a:ea typeface="Segoe UI Symbol" pitchFamily="34" charset="0"/>
              </a:rPr>
              <a:t> </a:t>
            </a:r>
            <a:r>
              <a:rPr lang="id-ID" sz="1400" dirty="0" smtClean="0">
                <a:latin typeface="Segoe UI Symbol" pitchFamily="34" charset="0"/>
                <a:ea typeface="Segoe UI Symbol" pitchFamily="34" charset="0"/>
              </a:rPr>
              <a:t>sesuai Ketentuan dan Tata Cara Penggunaan Tanda Kesesuaian</a:t>
            </a:r>
            <a:r>
              <a:rPr lang="en-US" sz="1400" dirty="0" smtClean="0">
                <a:latin typeface="Segoe UI Symbol" pitchFamily="34" charset="0"/>
                <a:ea typeface="Segoe UI Symbol" pitchFamily="34" charset="0"/>
              </a:rPr>
              <a:t>. </a:t>
            </a:r>
          </a:p>
          <a:p>
            <a:pPr marL="911225" lvl="1" indent="-511175" eaLnBrk="1" hangingPunct="1">
              <a:lnSpc>
                <a:spcPct val="130000"/>
              </a:lnSpc>
              <a:spcAft>
                <a:spcPts val="0"/>
              </a:spcAft>
              <a:buClr>
                <a:srgbClr val="F8440C"/>
              </a:buClr>
              <a:buFont typeface="Palatino Linotype" pitchFamily="18" charset="0"/>
              <a:buNone/>
              <a:defRPr/>
            </a:pPr>
            <a:r>
              <a:rPr lang="en-US" sz="1400" dirty="0" smtClean="0"/>
              <a:t>				</a:t>
            </a:r>
          </a:p>
          <a:p>
            <a:pPr marL="911225" lvl="1" indent="-511175" eaLnBrk="1" hangingPunct="1">
              <a:lnSpc>
                <a:spcPct val="130000"/>
              </a:lnSpc>
              <a:spcAft>
                <a:spcPts val="0"/>
              </a:spcAft>
              <a:buClr>
                <a:srgbClr val="F8440C"/>
              </a:buClr>
              <a:buFont typeface="Palatino Linotype" pitchFamily="18" charset="0"/>
              <a:buNone/>
              <a:defRPr/>
            </a:pPr>
            <a:r>
              <a:rPr lang="en-US" sz="1400" dirty="0" smtClean="0"/>
              <a:t>				</a:t>
            </a:r>
            <a:r>
              <a:rPr lang="id-ID" sz="1400" dirty="0" smtClean="0"/>
              <a:t>Catatan</a:t>
            </a:r>
            <a:r>
              <a:rPr lang="en-US" sz="1400" dirty="0" smtClean="0"/>
              <a:t>: </a:t>
            </a:r>
            <a:r>
              <a:rPr lang="id-ID" sz="1400" dirty="0" smtClean="0"/>
              <a:t>Penandaan dilakukan </a:t>
            </a:r>
            <a:r>
              <a:rPr lang="en-US" sz="1400" dirty="0" err="1" smtClean="0"/>
              <a:t>pada</a:t>
            </a:r>
            <a:r>
              <a:rPr lang="en-US" sz="1400" dirty="0" smtClean="0"/>
              <a:t> </a:t>
            </a:r>
            <a:r>
              <a:rPr lang="en-US" sz="1400" dirty="0" err="1" smtClean="0"/>
              <a:t>tempat</a:t>
            </a:r>
            <a:r>
              <a:rPr lang="en-US" sz="1400" dirty="0" smtClean="0"/>
              <a:t> yang </a:t>
            </a:r>
            <a:r>
              <a:rPr lang="en-US" sz="1400" dirty="0" err="1" smtClean="0"/>
              <a:t>mudah</a:t>
            </a:r>
            <a:r>
              <a:rPr lang="en-US" sz="1400" dirty="0" smtClean="0"/>
              <a:t> 					</a:t>
            </a:r>
            <a:r>
              <a:rPr lang="en-US" sz="1400" dirty="0" err="1" smtClean="0"/>
              <a:t>dibaca</a:t>
            </a:r>
            <a:r>
              <a:rPr lang="en-US" sz="1400" dirty="0" smtClean="0"/>
              <a:t> </a:t>
            </a:r>
            <a:r>
              <a:rPr lang="en-US" sz="1400" dirty="0" err="1" smtClean="0"/>
              <a:t>dan</a:t>
            </a:r>
            <a:r>
              <a:rPr lang="en-US" sz="1400" dirty="0" smtClean="0"/>
              <a:t> </a:t>
            </a:r>
            <a:r>
              <a:rPr lang="en-US" sz="1400" dirty="0" err="1" smtClean="0"/>
              <a:t>tidak</a:t>
            </a:r>
            <a:r>
              <a:rPr lang="en-US" sz="1400" dirty="0" smtClean="0"/>
              <a:t> </a:t>
            </a:r>
            <a:r>
              <a:rPr lang="en-US" sz="1400" dirty="0" err="1" smtClean="0"/>
              <a:t>mudah</a:t>
            </a:r>
            <a:r>
              <a:rPr lang="en-US" sz="1400" dirty="0" smtClean="0"/>
              <a:t> </a:t>
            </a:r>
            <a:r>
              <a:rPr lang="en-US" sz="1400" dirty="0" err="1" smtClean="0"/>
              <a:t>rusak</a:t>
            </a:r>
            <a:r>
              <a:rPr lang="en-US" sz="1400" dirty="0" smtClean="0"/>
              <a:t>/</a:t>
            </a:r>
            <a:r>
              <a:rPr lang="en-US" sz="1400" dirty="0" err="1" smtClean="0"/>
              <a:t>hilang</a:t>
            </a:r>
            <a:endParaRPr lang="en-US" sz="1400" dirty="0" smtClean="0"/>
          </a:p>
          <a:p>
            <a:pPr marL="911225" lvl="1" indent="-511175" eaLnBrk="1" hangingPunct="1">
              <a:lnSpc>
                <a:spcPct val="130000"/>
              </a:lnSpc>
              <a:spcAft>
                <a:spcPts val="0"/>
              </a:spcAft>
              <a:buClr>
                <a:srgbClr val="F8440C"/>
              </a:buClr>
              <a:buSzPct val="100000"/>
              <a:buFont typeface="Wingdings" pitchFamily="2" charset="2"/>
              <a:buChar char="q"/>
              <a:defRPr/>
            </a:pPr>
            <a:r>
              <a:rPr lang="id-ID" sz="1400" b="1" dirty="0" smtClean="0">
                <a:latin typeface="Segoe UI Symbol" pitchFamily="34" charset="0"/>
                <a:ea typeface="Segoe UI Symbol" pitchFamily="34" charset="0"/>
              </a:rPr>
              <a:t>Ketentuan lainnya terkait dengan pelabelan disesuaikan dengan peraturan perundangan yang berlaku </a:t>
            </a:r>
            <a:endParaRPr lang="en-US" sz="1400" b="1" dirty="0" smtClean="0">
              <a:latin typeface="Segoe UI Symbol" pitchFamily="34" charset="0"/>
              <a:ea typeface="Segoe UI Symbol" pitchFamily="34" charset="0"/>
            </a:endParaRPr>
          </a:p>
          <a:p>
            <a:pPr marL="911225" lvl="1" indent="-511175" eaLnBrk="1" hangingPunct="1">
              <a:lnSpc>
                <a:spcPct val="130000"/>
              </a:lnSpc>
              <a:spcAft>
                <a:spcPts val="0"/>
              </a:spcAft>
              <a:buClr>
                <a:srgbClr val="F8440C"/>
              </a:buClr>
              <a:buFont typeface="Palatino Linotype" pitchFamily="18" charset="0"/>
              <a:buNone/>
              <a:defRPr/>
            </a:pPr>
            <a:r>
              <a:rPr lang="en-US" sz="1400" dirty="0" smtClean="0">
                <a:latin typeface="Segoe UI Symbol" pitchFamily="34" charset="0"/>
                <a:ea typeface="Segoe UI Symbol" pitchFamily="34" charset="0"/>
              </a:rPr>
              <a:t>	</a:t>
            </a:r>
          </a:p>
          <a:p>
            <a:pPr marL="911225" lvl="1" indent="-511175" eaLnBrk="1" hangingPunct="1">
              <a:lnSpc>
                <a:spcPct val="130000"/>
              </a:lnSpc>
              <a:spcAft>
                <a:spcPts val="0"/>
              </a:spcAft>
              <a:buClr>
                <a:srgbClr val="F8440C"/>
              </a:buClr>
              <a:buFont typeface="Palatino Linotype" pitchFamily="18" charset="0"/>
              <a:buNone/>
              <a:defRPr/>
            </a:pPr>
            <a:r>
              <a:rPr lang="en-US" sz="1500" dirty="0" smtClean="0">
                <a:latin typeface="Segoe UI Symbol" pitchFamily="34" charset="0"/>
                <a:ea typeface="Segoe UI Symbol" pitchFamily="34" charset="0"/>
              </a:rPr>
              <a:t>	</a:t>
            </a:r>
            <a:r>
              <a:rPr lang="en-US" sz="1600" dirty="0" smtClean="0">
                <a:latin typeface="Segoe UI Symbol" pitchFamily="34" charset="0"/>
                <a:ea typeface="Segoe UI Symbol" pitchFamily="34" charset="0"/>
              </a:rPr>
              <a:t>	</a:t>
            </a:r>
          </a:p>
          <a:p>
            <a:pPr marL="911225" lvl="1" indent="-511175" eaLnBrk="1" hangingPunct="1">
              <a:lnSpc>
                <a:spcPct val="130000"/>
              </a:lnSpc>
              <a:spcAft>
                <a:spcPts val="0"/>
              </a:spcAft>
              <a:buClr>
                <a:srgbClr val="F8440C"/>
              </a:buClr>
              <a:buFont typeface="Wingdings" pitchFamily="2" charset="2"/>
              <a:buChar char="q"/>
              <a:defRPr/>
            </a:pPr>
            <a:endParaRPr lang="en-US" sz="1600" dirty="0" smtClean="0">
              <a:latin typeface="Segoe UI Symbol" pitchFamily="34" charset="0"/>
              <a:ea typeface="Segoe UI Symbol" pitchFamily="34" charset="0"/>
            </a:endParaRPr>
          </a:p>
          <a:p>
            <a:pPr marL="911225" lvl="1" indent="-511175" eaLnBrk="1" hangingPunct="1">
              <a:lnSpc>
                <a:spcPct val="130000"/>
              </a:lnSpc>
              <a:spcAft>
                <a:spcPts val="0"/>
              </a:spcAft>
              <a:buClr>
                <a:srgbClr val="F8440C"/>
              </a:buClr>
              <a:buFont typeface="Palatino Linotype" pitchFamily="18" charset="0"/>
              <a:buNone/>
              <a:defRPr/>
            </a:pPr>
            <a:r>
              <a:rPr lang="en-US" sz="1600" dirty="0" smtClean="0">
                <a:latin typeface="Segoe UI Symbol" pitchFamily="34" charset="0"/>
                <a:ea typeface="Segoe UI Symbol" pitchFamily="34" charset="0"/>
              </a:rPr>
              <a:t>	</a:t>
            </a:r>
          </a:p>
          <a:p>
            <a:pPr marL="911225" lvl="1" indent="-511175" eaLnBrk="1" hangingPunct="1">
              <a:spcAft>
                <a:spcPts val="0"/>
              </a:spcAft>
              <a:buClr>
                <a:srgbClr val="F8440C"/>
              </a:buClr>
              <a:buFont typeface="Wingdings" pitchFamily="2" charset="2"/>
              <a:buChar char="q"/>
              <a:defRPr/>
            </a:pPr>
            <a:endParaRPr lang="en-US" sz="1600" dirty="0" smtClean="0">
              <a:latin typeface="Candara" pitchFamily="34" charset="0"/>
            </a:endParaRPr>
          </a:p>
          <a:p>
            <a:pPr lvl="1">
              <a:spcAft>
                <a:spcPts val="600"/>
              </a:spcAft>
              <a:buClr>
                <a:srgbClr val="FF0000"/>
              </a:buClr>
              <a:buFont typeface="Palatino Linotype" pitchFamily="18" charset="0"/>
              <a:buNone/>
              <a:defRPr/>
            </a:pPr>
            <a:endParaRPr lang="en-US" sz="1600" dirty="0" smtClean="0">
              <a:latin typeface="Candara" pitchFamily="34" charset="0"/>
            </a:endParaRPr>
          </a:p>
          <a:p>
            <a:pPr lvl="1">
              <a:spcAft>
                <a:spcPts val="600"/>
              </a:spcAft>
              <a:buClr>
                <a:srgbClr val="FF0000"/>
              </a:buClr>
              <a:buFont typeface="Palatino Linotype" pitchFamily="18" charset="0"/>
              <a:buNone/>
              <a:defRPr/>
            </a:pPr>
            <a:endParaRPr lang="en-US" sz="1800" dirty="0" smtClean="0">
              <a:latin typeface="Candara" pitchFamily="34" charset="0"/>
            </a:endParaRPr>
          </a:p>
          <a:p>
            <a:pPr lvl="1">
              <a:spcAft>
                <a:spcPts val="600"/>
              </a:spcAft>
              <a:buClr>
                <a:srgbClr val="FF0000"/>
              </a:buClr>
              <a:buFont typeface="Palatino Linotype" pitchFamily="18" charset="0"/>
              <a:buNone/>
              <a:defRPr/>
            </a:pPr>
            <a:endParaRPr lang="en-US" sz="1800" dirty="0" smtClean="0">
              <a:latin typeface="Candara" pitchFamily="34" charset="0"/>
            </a:endParaRPr>
          </a:p>
          <a:p>
            <a:pPr lvl="1">
              <a:spcAft>
                <a:spcPts val="600"/>
              </a:spcAft>
              <a:buClr>
                <a:srgbClr val="FF0000"/>
              </a:buClr>
              <a:buFont typeface="Palatino Linotype" pitchFamily="18" charset="0"/>
              <a:buNone/>
              <a:defRPr/>
            </a:pPr>
            <a:r>
              <a:rPr lang="en-US" sz="1800" dirty="0" smtClean="0">
                <a:latin typeface="Candara" pitchFamily="34" charset="0"/>
              </a:rPr>
              <a:t>	</a:t>
            </a:r>
          </a:p>
          <a:p>
            <a:pPr lvl="1">
              <a:defRPr/>
            </a:pPr>
            <a:endParaRPr lang="en-US" sz="1800" dirty="0" smtClean="0">
              <a:latin typeface="Candara" pitchFamily="34" charset="0"/>
            </a:endParaRPr>
          </a:p>
          <a:p>
            <a:pPr>
              <a:buClr>
                <a:srgbClr val="FF0000"/>
              </a:buClr>
              <a:buFontTx/>
              <a:buNone/>
              <a:defRPr/>
            </a:pPr>
            <a:r>
              <a:rPr lang="en-US" sz="1800" dirty="0" smtClean="0">
                <a:latin typeface="Candara" pitchFamily="34" charset="0"/>
              </a:rPr>
              <a:t>	</a:t>
            </a:r>
            <a:endParaRPr lang="en-US" sz="1800" dirty="0" smtClean="0">
              <a:latin typeface="Candara" pitchFamily="34" charset="0"/>
              <a:cs typeface="Arial" pitchFamily="34" charset="0"/>
            </a:endParaRPr>
          </a:p>
          <a:p>
            <a:pPr marL="457200" indent="-457200" eaLnBrk="1" hangingPunct="1">
              <a:buClr>
                <a:srgbClr val="002060"/>
              </a:buClr>
              <a:buFontTx/>
              <a:buNone/>
              <a:defRPr/>
            </a:pPr>
            <a:endParaRPr lang="en-US" sz="1800" dirty="0" smtClean="0">
              <a:solidFill>
                <a:srgbClr val="002060"/>
              </a:solidFill>
              <a:latin typeface="Candara" pitchFamily="34" charset="0"/>
            </a:endParaRPr>
          </a:p>
        </p:txBody>
      </p:sp>
      <p:sp>
        <p:nvSpPr>
          <p:cNvPr id="11" name="Slide Number Placeholder 10"/>
          <p:cNvSpPr>
            <a:spLocks noGrp="1"/>
          </p:cNvSpPr>
          <p:nvPr>
            <p:ph type="sldNum" sz="quarter" idx="12"/>
          </p:nvPr>
        </p:nvSpPr>
        <p:spPr/>
        <p:txBody>
          <a:bodyPr/>
          <a:lstStyle/>
          <a:p>
            <a:pPr>
              <a:defRPr/>
            </a:pPr>
            <a:fld id="{553C1324-B72E-4879-B165-0516DA76D0B9}" type="slidenum">
              <a:rPr lang="en-US" smtClean="0"/>
              <a:pPr>
                <a:defRPr/>
              </a:pPr>
              <a:t>22</a:t>
            </a:fld>
            <a:endParaRPr lang="en-US"/>
          </a:p>
        </p:txBody>
      </p:sp>
      <p:pic>
        <p:nvPicPr>
          <p:cNvPr id="32773" name="Picture 2"/>
          <p:cNvPicPr>
            <a:picLocks noChangeAspect="1" noChangeArrowheads="1"/>
          </p:cNvPicPr>
          <p:nvPr/>
        </p:nvPicPr>
        <p:blipFill>
          <a:blip r:embed="rId3"/>
          <a:srcRect b="24809"/>
          <a:stretch>
            <a:fillRect/>
          </a:stretch>
        </p:blipFill>
        <p:spPr bwMode="auto">
          <a:xfrm>
            <a:off x="1447800" y="2057400"/>
            <a:ext cx="1271588" cy="914400"/>
          </a:xfrm>
          <a:prstGeom prst="rect">
            <a:avLst/>
          </a:prstGeom>
          <a:noFill/>
          <a:ln w="9525">
            <a:noFill/>
            <a:miter lim="800000"/>
            <a:headEnd/>
            <a:tailEnd/>
          </a:ln>
        </p:spPr>
      </p:pic>
      <p:pic>
        <p:nvPicPr>
          <p:cNvPr id="32774" name="Picture 6"/>
          <p:cNvPicPr>
            <a:picLocks noChangeAspect="1" noChangeArrowheads="1"/>
          </p:cNvPicPr>
          <p:nvPr/>
        </p:nvPicPr>
        <p:blipFill>
          <a:blip r:embed="rId4">
            <a:clrChange>
              <a:clrFrom>
                <a:srgbClr val="000000"/>
              </a:clrFrom>
              <a:clrTo>
                <a:srgbClr val="000000">
                  <a:alpha val="0"/>
                </a:srgbClr>
              </a:clrTo>
            </a:clrChange>
          </a:blip>
          <a:srcRect/>
          <a:stretch>
            <a:fillRect/>
          </a:stretch>
        </p:blipFill>
        <p:spPr bwMode="auto">
          <a:xfrm>
            <a:off x="7162800" y="6019800"/>
            <a:ext cx="1600200" cy="533400"/>
          </a:xfrm>
          <a:prstGeom prst="rect">
            <a:avLst/>
          </a:prstGeom>
          <a:noFill/>
          <a:ln w="9525">
            <a:noFill/>
            <a:miter lim="800000"/>
            <a:headEnd/>
            <a:tailEnd/>
          </a:ln>
        </p:spPr>
      </p:pic>
    </p:spTree>
  </p:cSld>
  <p:clrMapOvr>
    <a:masterClrMapping/>
  </p:clrMapOvr>
  <p:transition>
    <p:fade thruBlk="1"/>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1143000" y="2819400"/>
            <a:ext cx="6934200" cy="762000"/>
          </a:xfrm>
        </p:spPr>
        <p:txBody>
          <a:bodyPr/>
          <a:lstStyle/>
          <a:p>
            <a:pPr algn="ctr" eaLnBrk="1" hangingPunct="1">
              <a:defRPr/>
            </a:pPr>
            <a:r>
              <a:rPr lang="en-US" sz="5400" b="1" dirty="0" smtClean="0">
                <a:solidFill>
                  <a:srgbClr val="0359C1"/>
                </a:solidFill>
                <a:effectLst>
                  <a:outerShdw blurRad="38100" dist="38100" dir="2700000" algn="tl">
                    <a:srgbClr val="000000">
                      <a:alpha val="43137"/>
                    </a:srgbClr>
                  </a:outerShdw>
                </a:effectLst>
                <a:latin typeface="AR JULIAN" pitchFamily="2" charset="0"/>
              </a:rPr>
              <a:t>TERIMA KASIH</a:t>
            </a:r>
            <a:endParaRPr lang="en-US" sz="5400" b="1" dirty="0">
              <a:solidFill>
                <a:srgbClr val="0359C1"/>
              </a:solidFill>
              <a:effectLst>
                <a:outerShdw blurRad="38100" dist="38100" dir="2700000" algn="tl">
                  <a:srgbClr val="000000">
                    <a:alpha val="43137"/>
                  </a:srgbClr>
                </a:outerShdw>
              </a:effectLst>
              <a:latin typeface="AR JULIAN" pitchFamily="2" charset="0"/>
            </a:endParaRPr>
          </a:p>
        </p:txBody>
      </p:sp>
      <p:sp>
        <p:nvSpPr>
          <p:cNvPr id="9" name="Slide Number Placeholder 8"/>
          <p:cNvSpPr>
            <a:spLocks noGrp="1"/>
          </p:cNvSpPr>
          <p:nvPr>
            <p:ph type="sldNum" sz="quarter" idx="12"/>
          </p:nvPr>
        </p:nvSpPr>
        <p:spPr/>
        <p:txBody>
          <a:bodyPr/>
          <a:lstStyle/>
          <a:p>
            <a:pPr>
              <a:defRPr/>
            </a:pPr>
            <a:fld id="{6B0C56B5-0E05-4FD9-ADF9-C0F083C5E32A}" type="slidenum">
              <a:rPr lang="en-US" smtClean="0"/>
              <a:pPr>
                <a:defRPr/>
              </a:pPr>
              <a:t>23</a:t>
            </a:fld>
            <a:endParaRPr lang="en-US"/>
          </a:p>
        </p:txBody>
      </p:sp>
      <p:pic>
        <p:nvPicPr>
          <p:cNvPr id="45062" name="Picture 6"/>
          <p:cNvPicPr>
            <a:picLocks noChangeAspect="1" noChangeArrowheads="1"/>
          </p:cNvPicPr>
          <p:nvPr/>
        </p:nvPicPr>
        <p:blipFill>
          <a:blip r:embed="rId3">
            <a:clrChange>
              <a:clrFrom>
                <a:srgbClr val="000000"/>
              </a:clrFrom>
              <a:clrTo>
                <a:srgbClr val="000000">
                  <a:alpha val="0"/>
                </a:srgbClr>
              </a:clrTo>
            </a:clrChange>
          </a:blip>
          <a:srcRect/>
          <a:stretch>
            <a:fillRect/>
          </a:stretch>
        </p:blipFill>
        <p:spPr bwMode="auto">
          <a:xfrm>
            <a:off x="2438400" y="1219200"/>
            <a:ext cx="3886200" cy="12954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8" name="Picture 5" descr="F:\sumber-mata-air-di-merapi-meningkat-jwk.jpg"/>
          <p:cNvPicPr>
            <a:picLocks noChangeAspect="1" noChangeArrowheads="1"/>
          </p:cNvPicPr>
          <p:nvPr/>
        </p:nvPicPr>
        <p:blipFill>
          <a:blip r:embed="rId4"/>
          <a:srcRect/>
          <a:stretch>
            <a:fillRect/>
          </a:stretch>
        </p:blipFill>
        <p:spPr bwMode="auto">
          <a:xfrm>
            <a:off x="914400" y="3657600"/>
            <a:ext cx="3657600" cy="2438400"/>
          </a:xfrm>
          <a:prstGeom prst="rect">
            <a:avLst/>
          </a:prstGeom>
          <a:noFill/>
        </p:spPr>
      </p:pic>
      <p:pic>
        <p:nvPicPr>
          <p:cNvPr id="2051" name="Picture 3" descr="F:\images.jpg"/>
          <p:cNvPicPr>
            <a:picLocks noChangeAspect="1" noChangeArrowheads="1"/>
          </p:cNvPicPr>
          <p:nvPr/>
        </p:nvPicPr>
        <p:blipFill>
          <a:blip r:embed="rId5"/>
          <a:srcRect/>
          <a:stretch>
            <a:fillRect/>
          </a:stretch>
        </p:blipFill>
        <p:spPr bwMode="auto">
          <a:xfrm>
            <a:off x="5029200" y="3657600"/>
            <a:ext cx="3200400" cy="2438400"/>
          </a:xfrm>
          <a:prstGeom prst="rect">
            <a:avLst/>
          </a:prstGeom>
          <a:noFill/>
        </p:spPr>
      </p:pic>
    </p:spTree>
  </p:cSld>
  <p:clrMapOvr>
    <a:masterClrMapping/>
  </p:clrMapOvr>
  <p:transition>
    <p:fade thruBlk="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3400" y="533400"/>
            <a:ext cx="8077200" cy="533400"/>
          </a:xfrm>
        </p:spPr>
        <p:txBody>
          <a:bodyPr anchor="t"/>
          <a:lstStyle/>
          <a:p>
            <a:pPr algn="ctr" eaLnBrk="1" hangingPunct="1">
              <a:defRPr/>
            </a:pPr>
            <a:r>
              <a:rPr lang="en-US" altLang="zh-TW" sz="3200" b="1" dirty="0" smtClean="0">
                <a:solidFill>
                  <a:srgbClr val="0070C0"/>
                </a:solidFill>
                <a:effectLst>
                  <a:outerShdw blurRad="38100" dist="38100" dir="2700000" algn="tl">
                    <a:srgbClr val="C0C0C0"/>
                  </a:outerShdw>
                </a:effectLst>
                <a:latin typeface="AR JULIAN" pitchFamily="2" charset="0"/>
                <a:ea typeface="新細明體" pitchFamily="18" charset="-120"/>
              </a:rPr>
              <a:t>I. REGULASI TEKNIS YANG DIACU </a:t>
            </a:r>
          </a:p>
        </p:txBody>
      </p:sp>
      <p:sp>
        <p:nvSpPr>
          <p:cNvPr id="13315" name="Rectangle 5"/>
          <p:cNvSpPr>
            <a:spLocks noGrp="1" noChangeArrowheads="1"/>
          </p:cNvSpPr>
          <p:nvPr>
            <p:ph type="body" idx="1"/>
          </p:nvPr>
        </p:nvSpPr>
        <p:spPr>
          <a:xfrm>
            <a:off x="457200" y="1905000"/>
            <a:ext cx="8229600" cy="3429000"/>
          </a:xfrm>
        </p:spPr>
        <p:txBody>
          <a:bodyPr/>
          <a:lstStyle/>
          <a:p>
            <a:pPr marL="457200" indent="-457200" eaLnBrk="1" hangingPunct="1">
              <a:buClr>
                <a:srgbClr val="002060"/>
              </a:buClr>
              <a:buFont typeface="Palatino Linotype" pitchFamily="18" charset="0"/>
              <a:buAutoNum type="arabicPeriod"/>
            </a:pPr>
            <a:r>
              <a:rPr lang="en-US" sz="2000" dirty="0" err="1" smtClean="0">
                <a:latin typeface="Constantia" pitchFamily="18" charset="0"/>
                <a:cs typeface="Arial" charset="0"/>
              </a:rPr>
              <a:t>Peraturan</a:t>
            </a:r>
            <a:r>
              <a:rPr lang="en-US" sz="2000" dirty="0" smtClean="0">
                <a:latin typeface="Constantia" pitchFamily="18" charset="0"/>
                <a:cs typeface="Arial" charset="0"/>
              </a:rPr>
              <a:t> </a:t>
            </a:r>
            <a:r>
              <a:rPr lang="en-US" sz="2000" dirty="0" err="1" smtClean="0">
                <a:latin typeface="Constantia" pitchFamily="18" charset="0"/>
                <a:cs typeface="Arial" charset="0"/>
              </a:rPr>
              <a:t>Menteri</a:t>
            </a:r>
            <a:r>
              <a:rPr lang="en-US" sz="2000" dirty="0" smtClean="0">
                <a:latin typeface="Constantia" pitchFamily="18" charset="0"/>
                <a:cs typeface="Arial" charset="0"/>
              </a:rPr>
              <a:t> </a:t>
            </a:r>
            <a:r>
              <a:rPr lang="en-US" sz="2000" dirty="0" err="1" smtClean="0">
                <a:latin typeface="Constantia" pitchFamily="18" charset="0"/>
                <a:cs typeface="Arial" charset="0"/>
              </a:rPr>
              <a:t>Perindustrian</a:t>
            </a:r>
            <a:r>
              <a:rPr lang="en-US" sz="2000" dirty="0" smtClean="0">
                <a:latin typeface="Constantia" pitchFamily="18" charset="0"/>
                <a:cs typeface="Arial" charset="0"/>
              </a:rPr>
              <a:t> </a:t>
            </a:r>
            <a:r>
              <a:rPr lang="en-US" sz="2000" dirty="0" err="1" smtClean="0">
                <a:latin typeface="Constantia" pitchFamily="18" charset="0"/>
                <a:cs typeface="Arial" charset="0"/>
              </a:rPr>
              <a:t>Nomor</a:t>
            </a:r>
            <a:r>
              <a:rPr lang="en-US" sz="2000" dirty="0" smtClean="0">
                <a:latin typeface="Constantia" pitchFamily="18" charset="0"/>
                <a:cs typeface="Arial" charset="0"/>
              </a:rPr>
              <a:t> </a:t>
            </a:r>
            <a:r>
              <a:rPr lang="id-ID" sz="2000" dirty="0" smtClean="0">
                <a:latin typeface="Constantia" pitchFamily="18" charset="0"/>
                <a:cs typeface="Arial" charset="0"/>
                <a:hlinkClick r:id="rId3" action="ppaction://hlinkfile"/>
              </a:rPr>
              <a:t>78</a:t>
            </a:r>
            <a:r>
              <a:rPr lang="en-US" sz="2000" dirty="0" smtClean="0">
                <a:latin typeface="Constantia" pitchFamily="18" charset="0"/>
                <a:cs typeface="Arial" charset="0"/>
                <a:hlinkClick r:id="rId3" action="ppaction://hlinkfile"/>
              </a:rPr>
              <a:t>/M-IND/PER/</a:t>
            </a:r>
            <a:r>
              <a:rPr lang="id-ID" sz="2000" dirty="0" smtClean="0">
                <a:latin typeface="Constantia" pitchFamily="18" charset="0"/>
                <a:cs typeface="Arial" charset="0"/>
                <a:hlinkClick r:id="rId3" action="ppaction://hlinkfile"/>
              </a:rPr>
              <a:t>11</a:t>
            </a:r>
            <a:r>
              <a:rPr lang="en-US" sz="2000" dirty="0" smtClean="0">
                <a:latin typeface="Constantia" pitchFamily="18" charset="0"/>
                <a:cs typeface="Arial" charset="0"/>
                <a:hlinkClick r:id="rId3" action="ppaction://hlinkfile"/>
              </a:rPr>
              <a:t>/201</a:t>
            </a:r>
            <a:r>
              <a:rPr lang="id-ID" sz="2000" dirty="0" smtClean="0">
                <a:latin typeface="Constantia" pitchFamily="18" charset="0"/>
                <a:cs typeface="Arial" charset="0"/>
                <a:hlinkClick r:id="rId3" action="ppaction://hlinkfile"/>
              </a:rPr>
              <a:t>6</a:t>
            </a:r>
            <a:r>
              <a:rPr lang="en-US" sz="2000" dirty="0" smtClean="0">
                <a:latin typeface="Constantia" pitchFamily="18" charset="0"/>
                <a:cs typeface="Arial" charset="0"/>
              </a:rPr>
              <a:t> </a:t>
            </a:r>
            <a:r>
              <a:rPr lang="en-US" sz="2000" dirty="0" err="1" smtClean="0">
                <a:latin typeface="Constantia" pitchFamily="18" charset="0"/>
                <a:cs typeface="Arial" charset="0"/>
              </a:rPr>
              <a:t>tentang</a:t>
            </a:r>
            <a:r>
              <a:rPr lang="en-US" sz="2000" dirty="0" smtClean="0">
                <a:latin typeface="Constantia" pitchFamily="18" charset="0"/>
                <a:cs typeface="Arial" charset="0"/>
              </a:rPr>
              <a:t> </a:t>
            </a:r>
            <a:r>
              <a:rPr lang="en-US" sz="2000" dirty="0" err="1" smtClean="0">
                <a:latin typeface="Constantia" pitchFamily="18" charset="0"/>
                <a:cs typeface="Arial" charset="0"/>
              </a:rPr>
              <a:t>Pe</a:t>
            </a:r>
            <a:r>
              <a:rPr lang="id-ID" sz="2000" dirty="0" smtClean="0">
                <a:latin typeface="Constantia" pitchFamily="18" charset="0"/>
                <a:cs typeface="Arial" charset="0"/>
              </a:rPr>
              <a:t>mberlakuan Standar Nasional Indonesia Air Mineral, Air Demineral, Air Mineral Alami dan Air Minum Embun </a:t>
            </a:r>
            <a:r>
              <a:rPr lang="en-US" sz="2000" dirty="0" err="1" smtClean="0">
                <a:latin typeface="Constantia" pitchFamily="18" charset="0"/>
                <a:cs typeface="Arial" charset="0"/>
              </a:rPr>
              <a:t>Secara</a:t>
            </a:r>
            <a:r>
              <a:rPr lang="en-US" sz="2000" dirty="0" smtClean="0">
                <a:latin typeface="Constantia" pitchFamily="18" charset="0"/>
                <a:cs typeface="Arial" charset="0"/>
              </a:rPr>
              <a:t> </a:t>
            </a:r>
            <a:r>
              <a:rPr lang="en-US" sz="2000" dirty="0" err="1" smtClean="0">
                <a:latin typeface="Constantia" pitchFamily="18" charset="0"/>
                <a:cs typeface="Arial" charset="0"/>
              </a:rPr>
              <a:t>Wajib</a:t>
            </a:r>
            <a:endParaRPr lang="en-US" sz="2000" dirty="0" smtClean="0">
              <a:latin typeface="Constantia" pitchFamily="18" charset="0"/>
              <a:cs typeface="Arial" charset="0"/>
            </a:endParaRPr>
          </a:p>
          <a:p>
            <a:pPr marL="457200" indent="-457200" eaLnBrk="1" hangingPunct="1">
              <a:buClr>
                <a:srgbClr val="002060"/>
              </a:buClr>
              <a:buFont typeface="Palatino Linotype" pitchFamily="18" charset="0"/>
              <a:buAutoNum type="arabicPeriod"/>
            </a:pPr>
            <a:endParaRPr lang="en-US" sz="2000" dirty="0" smtClean="0">
              <a:latin typeface="Constantia" pitchFamily="18" charset="0"/>
              <a:cs typeface="Arial" charset="0"/>
            </a:endParaRPr>
          </a:p>
          <a:p>
            <a:pPr marL="457200" indent="-457200" eaLnBrk="1" hangingPunct="1">
              <a:buClr>
                <a:srgbClr val="002060"/>
              </a:buClr>
              <a:buFont typeface="Palatino Linotype" pitchFamily="18" charset="0"/>
              <a:buAutoNum type="arabicPeriod"/>
            </a:pPr>
            <a:r>
              <a:rPr lang="en-US" sz="2000" dirty="0" err="1" smtClean="0">
                <a:latin typeface="Constantia" pitchFamily="18" charset="0"/>
                <a:cs typeface="Arial" charset="0"/>
              </a:rPr>
              <a:t>Peraturan</a:t>
            </a:r>
            <a:r>
              <a:rPr lang="en-US" sz="2000" dirty="0" smtClean="0">
                <a:latin typeface="Constantia" pitchFamily="18" charset="0"/>
                <a:cs typeface="Arial" charset="0"/>
              </a:rPr>
              <a:t> </a:t>
            </a:r>
            <a:r>
              <a:rPr lang="en-US" sz="2000" dirty="0" err="1" smtClean="0">
                <a:latin typeface="Constantia" pitchFamily="18" charset="0"/>
                <a:cs typeface="Arial" charset="0"/>
              </a:rPr>
              <a:t>Menteri</a:t>
            </a:r>
            <a:r>
              <a:rPr lang="en-US" sz="2000" dirty="0" smtClean="0">
                <a:latin typeface="Constantia" pitchFamily="18" charset="0"/>
                <a:cs typeface="Arial" charset="0"/>
              </a:rPr>
              <a:t> </a:t>
            </a:r>
            <a:r>
              <a:rPr lang="en-US" sz="2000" dirty="0" err="1" smtClean="0">
                <a:latin typeface="Constantia" pitchFamily="18" charset="0"/>
                <a:cs typeface="Arial" charset="0"/>
              </a:rPr>
              <a:t>Perindustrian</a:t>
            </a:r>
            <a:r>
              <a:rPr lang="en-US" sz="2000" dirty="0" smtClean="0">
                <a:latin typeface="Constantia" pitchFamily="18" charset="0"/>
                <a:cs typeface="Arial" charset="0"/>
              </a:rPr>
              <a:t> </a:t>
            </a:r>
            <a:r>
              <a:rPr lang="en-US" sz="2000" dirty="0" err="1" smtClean="0">
                <a:latin typeface="Constantia" pitchFamily="18" charset="0"/>
                <a:cs typeface="Arial" charset="0"/>
              </a:rPr>
              <a:t>Nomor</a:t>
            </a:r>
            <a:r>
              <a:rPr lang="en-US" sz="2000" dirty="0" smtClean="0">
                <a:latin typeface="Constantia" pitchFamily="18" charset="0"/>
                <a:cs typeface="Arial" charset="0"/>
              </a:rPr>
              <a:t> </a:t>
            </a:r>
            <a:r>
              <a:rPr lang="id-ID" sz="2000" dirty="0" smtClean="0">
                <a:latin typeface="Constantia" pitchFamily="18" charset="0"/>
              </a:rPr>
              <a:t>75/M-IND/PER/7/2010 tentang Pedoman Cara Produksi Pangan Olahan yang Baik (</a:t>
            </a:r>
            <a:r>
              <a:rPr lang="id-ID" sz="2000" i="1" dirty="0" smtClean="0">
                <a:latin typeface="Constantia" pitchFamily="18" charset="0"/>
              </a:rPr>
              <a:t>Good Manufacturing Practices</a:t>
            </a:r>
            <a:r>
              <a:rPr lang="id-ID" sz="2000" dirty="0" smtClean="0">
                <a:latin typeface="Constantia" pitchFamily="18" charset="0"/>
              </a:rPr>
              <a:t>)</a:t>
            </a:r>
            <a:endParaRPr lang="en-US" sz="2000" dirty="0" smtClean="0">
              <a:latin typeface="Constantia" pitchFamily="18" charset="0"/>
            </a:endParaRPr>
          </a:p>
          <a:p>
            <a:pPr marL="457200" indent="-457200" eaLnBrk="1" hangingPunct="1">
              <a:buClr>
                <a:srgbClr val="002060"/>
              </a:buClr>
              <a:buFont typeface="Palatino Linotype" pitchFamily="18" charset="0"/>
              <a:buAutoNum type="arabicPeriod"/>
            </a:pPr>
            <a:endParaRPr lang="en-US" sz="2000" dirty="0" smtClean="0">
              <a:latin typeface="Constantia" pitchFamily="18" charset="0"/>
            </a:endParaRPr>
          </a:p>
          <a:p>
            <a:pPr marL="457200" indent="-457200" eaLnBrk="1" hangingPunct="1">
              <a:buClr>
                <a:srgbClr val="002060"/>
              </a:buClr>
              <a:buNone/>
            </a:pPr>
            <a:endParaRPr lang="en-US" sz="2000" dirty="0" smtClean="0">
              <a:latin typeface="Constantia" pitchFamily="18" charset="0"/>
              <a:cs typeface="Arial" charset="0"/>
            </a:endParaRPr>
          </a:p>
          <a:p>
            <a:pPr marL="457200" indent="-457200" eaLnBrk="1" hangingPunct="1">
              <a:buClr>
                <a:srgbClr val="002060"/>
              </a:buClr>
            </a:pPr>
            <a:endParaRPr lang="en-US" sz="2000" dirty="0" smtClean="0">
              <a:latin typeface="Constantia" pitchFamily="18" charset="0"/>
              <a:cs typeface="Arial" charset="0"/>
            </a:endParaRPr>
          </a:p>
          <a:p>
            <a:pPr marL="457200" indent="-457200" eaLnBrk="1" hangingPunct="1">
              <a:buClr>
                <a:srgbClr val="002060"/>
              </a:buClr>
              <a:buFontTx/>
              <a:buNone/>
            </a:pPr>
            <a:endParaRPr lang="en-US" sz="2000" dirty="0" smtClean="0">
              <a:latin typeface="Constantia" pitchFamily="18" charset="0"/>
              <a:cs typeface="Arial" charset="0"/>
            </a:endParaRPr>
          </a:p>
          <a:p>
            <a:pPr marL="457200" indent="-457200" eaLnBrk="1" hangingPunct="1">
              <a:buClr>
                <a:srgbClr val="002060"/>
              </a:buClr>
              <a:buFontTx/>
              <a:buNone/>
            </a:pPr>
            <a:endParaRPr lang="en-US" sz="2000" dirty="0" smtClean="0">
              <a:latin typeface="Constantia" pitchFamily="18" charset="0"/>
              <a:cs typeface="Arial" charset="0"/>
            </a:endParaRPr>
          </a:p>
          <a:p>
            <a:pPr marL="457200" indent="-457200" eaLnBrk="1" hangingPunct="1">
              <a:buClr>
                <a:srgbClr val="002060"/>
              </a:buClr>
            </a:pPr>
            <a:endParaRPr lang="en-US" sz="2000" dirty="0" smtClean="0">
              <a:latin typeface="Constantia" pitchFamily="18" charset="0"/>
              <a:cs typeface="Arial" charset="0"/>
            </a:endParaRPr>
          </a:p>
          <a:p>
            <a:pPr marL="457200" indent="-457200" eaLnBrk="1" hangingPunct="1">
              <a:buClr>
                <a:srgbClr val="002060"/>
              </a:buClr>
            </a:pPr>
            <a:endParaRPr lang="en-US" sz="2000" dirty="0" smtClean="0">
              <a:latin typeface="Constantia" pitchFamily="18" charset="0"/>
              <a:cs typeface="Arial" charset="0"/>
            </a:endParaRPr>
          </a:p>
          <a:p>
            <a:pPr marL="457200" indent="-457200" eaLnBrk="1" hangingPunct="1">
              <a:buClr>
                <a:srgbClr val="002060"/>
              </a:buClr>
              <a:buFontTx/>
              <a:buNone/>
            </a:pPr>
            <a:endParaRPr lang="en-US" sz="2000" dirty="0" smtClean="0">
              <a:latin typeface="Constantia" pitchFamily="18" charset="0"/>
              <a:cs typeface="Arial" charset="0"/>
            </a:endParaRPr>
          </a:p>
          <a:p>
            <a:pPr marL="457200" indent="-457200" eaLnBrk="1" hangingPunct="1">
              <a:buClr>
                <a:srgbClr val="002060"/>
              </a:buClr>
              <a:buFontTx/>
              <a:buNone/>
            </a:pPr>
            <a:endParaRPr lang="en-US" sz="2000" dirty="0" smtClean="0">
              <a:latin typeface="Constantia" pitchFamily="18" charset="0"/>
              <a:cs typeface="Arial" charset="0"/>
            </a:endParaRPr>
          </a:p>
          <a:p>
            <a:pPr marL="457200" indent="-457200" eaLnBrk="1" hangingPunct="1">
              <a:buClr>
                <a:srgbClr val="002060"/>
              </a:buClr>
              <a:buFontTx/>
              <a:buNone/>
            </a:pPr>
            <a:r>
              <a:rPr lang="en-US" sz="2000" dirty="0" smtClean="0">
                <a:latin typeface="Constantia" pitchFamily="18" charset="0"/>
                <a:cs typeface="Arial" charset="0"/>
              </a:rPr>
              <a:t>     </a:t>
            </a:r>
          </a:p>
          <a:p>
            <a:pPr marL="457200" indent="-457200" eaLnBrk="1" hangingPunct="1">
              <a:buClr>
                <a:srgbClr val="002060"/>
              </a:buClr>
              <a:buFontTx/>
              <a:buNone/>
            </a:pPr>
            <a:endParaRPr lang="en-US" sz="1800" dirty="0" smtClean="0">
              <a:solidFill>
                <a:srgbClr val="002060"/>
              </a:solidFill>
              <a:latin typeface="Constantia" pitchFamily="18" charset="0"/>
            </a:endParaRPr>
          </a:p>
          <a:p>
            <a:pPr marL="457200" indent="-457200" eaLnBrk="1" hangingPunct="1">
              <a:buClr>
                <a:srgbClr val="002060"/>
              </a:buClr>
              <a:buFontTx/>
              <a:buNone/>
            </a:pPr>
            <a:endParaRPr lang="en-US" dirty="0" smtClean="0">
              <a:solidFill>
                <a:srgbClr val="002060"/>
              </a:solidFill>
              <a:latin typeface="Constantia" pitchFamily="18" charset="0"/>
            </a:endParaRPr>
          </a:p>
        </p:txBody>
      </p:sp>
      <p:sp>
        <p:nvSpPr>
          <p:cNvPr id="11" name="Slide Number Placeholder 10"/>
          <p:cNvSpPr>
            <a:spLocks noGrp="1"/>
          </p:cNvSpPr>
          <p:nvPr>
            <p:ph type="sldNum" sz="quarter" idx="12"/>
          </p:nvPr>
        </p:nvSpPr>
        <p:spPr/>
        <p:txBody>
          <a:bodyPr/>
          <a:lstStyle/>
          <a:p>
            <a:pPr>
              <a:defRPr/>
            </a:pPr>
            <a:fld id="{426E5DBF-150F-47E2-BCF7-56A9D6010437}" type="slidenum">
              <a:rPr lang="en-US" smtClean="0"/>
              <a:pPr>
                <a:defRPr/>
              </a:pPr>
              <a:t>3</a:t>
            </a:fld>
            <a:endParaRPr lang="en-US" dirty="0"/>
          </a:p>
        </p:txBody>
      </p:sp>
      <p:pic>
        <p:nvPicPr>
          <p:cNvPr id="13317" name="Picture 6"/>
          <p:cNvPicPr>
            <a:picLocks noChangeAspect="1" noChangeArrowheads="1"/>
          </p:cNvPicPr>
          <p:nvPr/>
        </p:nvPicPr>
        <p:blipFill>
          <a:blip r:embed="rId4">
            <a:clrChange>
              <a:clrFrom>
                <a:srgbClr val="000000"/>
              </a:clrFrom>
              <a:clrTo>
                <a:srgbClr val="000000">
                  <a:alpha val="0"/>
                </a:srgbClr>
              </a:clrTo>
            </a:clrChange>
          </a:blip>
          <a:srcRect/>
          <a:stretch>
            <a:fillRect/>
          </a:stretch>
        </p:blipFill>
        <p:spPr bwMode="auto">
          <a:xfrm>
            <a:off x="6934200" y="5715000"/>
            <a:ext cx="1600200" cy="533400"/>
          </a:xfrm>
          <a:prstGeom prst="rect">
            <a:avLst/>
          </a:prstGeom>
          <a:noFill/>
          <a:ln w="9525">
            <a:noFill/>
            <a:miter lim="800000"/>
            <a:headEnd/>
            <a:tailEnd/>
          </a:ln>
        </p:spPr>
      </p:pic>
    </p:spTree>
  </p:cSld>
  <p:clrMapOvr>
    <a:masterClrMapping/>
  </p:clrMapOvr>
  <p:transition>
    <p:fade thruBlk="1"/>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3400" y="533400"/>
            <a:ext cx="8077200" cy="533400"/>
          </a:xfrm>
        </p:spPr>
        <p:txBody>
          <a:bodyPr anchor="t"/>
          <a:lstStyle/>
          <a:p>
            <a:pPr algn="ctr" eaLnBrk="1" hangingPunct="1">
              <a:defRPr/>
            </a:pPr>
            <a:r>
              <a:rPr lang="en-US" altLang="zh-TW" sz="3200" b="1" dirty="0" smtClean="0">
                <a:solidFill>
                  <a:srgbClr val="0070C0"/>
                </a:solidFill>
                <a:effectLst>
                  <a:outerShdw blurRad="38100" dist="38100" dir="2700000" algn="tl">
                    <a:srgbClr val="C0C0C0"/>
                  </a:outerShdw>
                </a:effectLst>
                <a:latin typeface="AR JULIAN" pitchFamily="2" charset="0"/>
                <a:ea typeface="新細明體" pitchFamily="18" charset="-120"/>
              </a:rPr>
              <a:t>II. DEFINISI &amp; RUANG LINGKUP</a:t>
            </a:r>
          </a:p>
        </p:txBody>
      </p:sp>
      <p:sp>
        <p:nvSpPr>
          <p:cNvPr id="15363" name="Rectangle 5"/>
          <p:cNvSpPr>
            <a:spLocks noGrp="1" noChangeArrowheads="1"/>
          </p:cNvSpPr>
          <p:nvPr>
            <p:ph type="body" idx="1"/>
          </p:nvPr>
        </p:nvSpPr>
        <p:spPr>
          <a:xfrm>
            <a:off x="381000" y="990600"/>
            <a:ext cx="8229600" cy="5638800"/>
          </a:xfrm>
        </p:spPr>
        <p:txBody>
          <a:bodyPr/>
          <a:lstStyle/>
          <a:p>
            <a:pPr marL="511175" indent="-511175" eaLnBrk="1" hangingPunct="1">
              <a:buClr>
                <a:srgbClr val="002060"/>
              </a:buClr>
              <a:buFontTx/>
              <a:buNone/>
              <a:defRPr/>
            </a:pPr>
            <a:r>
              <a:rPr lang="en-US" sz="2000" dirty="0" smtClean="0">
                <a:latin typeface="Constantia" pitchFamily="18" charset="0"/>
                <a:cs typeface="Arial" pitchFamily="34" charset="0"/>
              </a:rPr>
              <a:t> </a:t>
            </a:r>
          </a:p>
          <a:p>
            <a:pPr algn="just">
              <a:buClr>
                <a:schemeClr val="tx2">
                  <a:lumMod val="60000"/>
                  <a:lumOff val="40000"/>
                </a:schemeClr>
              </a:buClr>
              <a:buFont typeface="Wingdings" pitchFamily="2" charset="2"/>
              <a:buChar char="v"/>
              <a:defRPr/>
            </a:pPr>
            <a:r>
              <a:rPr lang="id-ID" sz="1800" dirty="0" smtClean="0">
                <a:latin typeface="Constantia" pitchFamily="18" charset="0"/>
              </a:rPr>
              <a:t>Air Minum Dalam Kemasan (AMDK) adalah air yang telah diproses tanpa bahan pangan lainya dan bahan tambahan pangan, dikemas, dan aman untuk diminum.</a:t>
            </a:r>
          </a:p>
          <a:p>
            <a:pPr algn="just">
              <a:buClr>
                <a:schemeClr val="tx2">
                  <a:lumMod val="60000"/>
                  <a:lumOff val="40000"/>
                </a:schemeClr>
              </a:buClr>
              <a:buFont typeface="Wingdings" pitchFamily="2" charset="2"/>
              <a:buChar char="v"/>
              <a:defRPr/>
            </a:pPr>
            <a:r>
              <a:rPr lang="id-ID" sz="1800" dirty="0" smtClean="0">
                <a:latin typeface="Constantia" pitchFamily="18" charset="0"/>
              </a:rPr>
              <a:t>Air Mineral adalah AMDK yang mengandung mineral dalam jumlah tertentu tanpa menambahkan mineral, dengan atau tanpa penambahan oksigen (O2) dan karbondioksida (CO2)</a:t>
            </a:r>
          </a:p>
          <a:p>
            <a:pPr algn="just">
              <a:buClr>
                <a:schemeClr val="tx2">
                  <a:lumMod val="60000"/>
                  <a:lumOff val="40000"/>
                </a:schemeClr>
              </a:buClr>
              <a:buFont typeface="Wingdings" pitchFamily="2" charset="2"/>
              <a:buChar char="v"/>
              <a:defRPr/>
            </a:pPr>
            <a:r>
              <a:rPr lang="id-ID" sz="1800" dirty="0" smtClean="0">
                <a:latin typeface="Constantia" pitchFamily="18" charset="0"/>
              </a:rPr>
              <a:t>Air Demineral adalah AMDK yang diperoleh melalui proses pemurnian secara destilasi, deionisasi, reverse osmosis dan/atau proses setara lainya, dengan atau tanpa penambahan oksigen (O2) dan karbondioksida (CO2)</a:t>
            </a:r>
          </a:p>
          <a:p>
            <a:pPr algn="just">
              <a:buClr>
                <a:schemeClr val="tx2">
                  <a:lumMod val="60000"/>
                  <a:lumOff val="40000"/>
                </a:schemeClr>
              </a:buClr>
              <a:buFont typeface="Wingdings" pitchFamily="2" charset="2"/>
              <a:buChar char="v"/>
              <a:defRPr/>
            </a:pPr>
            <a:r>
              <a:rPr lang="id-ID" sz="1800" dirty="0" smtClean="0">
                <a:latin typeface="Constantia" pitchFamily="18" charset="0"/>
              </a:rPr>
              <a:t>Air Mineral Alami adalah air minum yang diperoleh langsung dari air sumber alami atau dibor dari sumur dalam, dengan proses terkendali yang menghindari pencemaran atau pengaruh luar atas sifat kimia, fisika, dan mikrobiologi Air Mineral Alami</a:t>
            </a:r>
          </a:p>
          <a:p>
            <a:pPr algn="just">
              <a:buClr>
                <a:schemeClr val="tx2">
                  <a:lumMod val="60000"/>
                  <a:lumOff val="40000"/>
                </a:schemeClr>
              </a:buClr>
              <a:buFont typeface="Wingdings" pitchFamily="2" charset="2"/>
              <a:buChar char="v"/>
              <a:defRPr/>
            </a:pPr>
            <a:r>
              <a:rPr lang="id-ID" sz="1800" dirty="0" smtClean="0">
                <a:latin typeface="Constantia" pitchFamily="18" charset="0"/>
              </a:rPr>
              <a:t>Air Minum Embun adalah air minum yang diperoleh dari proses pengembunan uap air dari udara lembab menjadi tetesan embun yang diolah lebih lanjut menjadi Air Minum Embun yang dikemas.</a:t>
            </a:r>
            <a:endParaRPr lang="en-US" sz="1800" dirty="0" smtClean="0">
              <a:latin typeface="Constantia" pitchFamily="18" charset="0"/>
            </a:endParaRPr>
          </a:p>
          <a:p>
            <a:pPr marL="511175" indent="-511175" eaLnBrk="1" hangingPunct="1">
              <a:buClr>
                <a:srgbClr val="002060"/>
              </a:buClr>
              <a:buFontTx/>
              <a:buNone/>
              <a:defRPr/>
            </a:pPr>
            <a:endParaRPr lang="en-US" sz="2000" dirty="0" smtClean="0">
              <a:latin typeface="Constantia" pitchFamily="18" charset="0"/>
              <a:cs typeface="Arial" pitchFamily="34" charset="0"/>
            </a:endParaRPr>
          </a:p>
          <a:p>
            <a:pPr marL="457200" indent="-457200" eaLnBrk="1" hangingPunct="1">
              <a:buClr>
                <a:srgbClr val="002060"/>
              </a:buClr>
              <a:buFontTx/>
              <a:buNone/>
              <a:defRPr/>
            </a:pPr>
            <a:endParaRPr lang="en-US" dirty="0" smtClean="0">
              <a:solidFill>
                <a:srgbClr val="002060"/>
              </a:solidFill>
              <a:latin typeface="Constantia" pitchFamily="18" charset="0"/>
            </a:endParaRPr>
          </a:p>
        </p:txBody>
      </p:sp>
      <p:sp>
        <p:nvSpPr>
          <p:cNvPr id="11" name="Slide Number Placeholder 10"/>
          <p:cNvSpPr>
            <a:spLocks noGrp="1"/>
          </p:cNvSpPr>
          <p:nvPr>
            <p:ph type="sldNum" sz="quarter" idx="12"/>
          </p:nvPr>
        </p:nvSpPr>
        <p:spPr/>
        <p:txBody>
          <a:bodyPr/>
          <a:lstStyle/>
          <a:p>
            <a:pPr>
              <a:defRPr/>
            </a:pPr>
            <a:fld id="{1FE5935E-833A-4309-A87B-7D7967588739}" type="slidenum">
              <a:rPr lang="en-US" smtClean="0"/>
              <a:pPr>
                <a:defRPr/>
              </a:pPr>
              <a:t>4</a:t>
            </a:fld>
            <a:endParaRPr lang="en-US"/>
          </a:p>
        </p:txBody>
      </p:sp>
      <p:pic>
        <p:nvPicPr>
          <p:cNvPr id="14341" name="Picture 6"/>
          <p:cNvPicPr>
            <a:picLocks noChangeAspect="1" noChangeArrowheads="1"/>
          </p:cNvPicPr>
          <p:nvPr/>
        </p:nvPicPr>
        <p:blipFill>
          <a:blip r:embed="rId3">
            <a:clrChange>
              <a:clrFrom>
                <a:srgbClr val="000000"/>
              </a:clrFrom>
              <a:clrTo>
                <a:srgbClr val="000000">
                  <a:alpha val="0"/>
                </a:srgbClr>
              </a:clrTo>
            </a:clrChange>
          </a:blip>
          <a:srcRect/>
          <a:stretch>
            <a:fillRect/>
          </a:stretch>
        </p:blipFill>
        <p:spPr bwMode="auto">
          <a:xfrm>
            <a:off x="6934200" y="5715000"/>
            <a:ext cx="1600200" cy="533400"/>
          </a:xfrm>
          <a:prstGeom prst="rect">
            <a:avLst/>
          </a:prstGeom>
          <a:noFill/>
          <a:ln w="9525">
            <a:noFill/>
            <a:miter lim="800000"/>
            <a:headEnd/>
            <a:tailEnd/>
          </a:ln>
        </p:spPr>
      </p:pic>
    </p:spTree>
  </p:cSld>
  <p:clrMapOvr>
    <a:masterClrMapping/>
  </p:clrMapOvr>
  <p:transition>
    <p:fade thruBlk="1"/>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3400" y="533400"/>
            <a:ext cx="8077200" cy="533400"/>
          </a:xfrm>
        </p:spPr>
        <p:txBody>
          <a:bodyPr anchor="t"/>
          <a:lstStyle/>
          <a:p>
            <a:pPr algn="ctr" eaLnBrk="1" hangingPunct="1">
              <a:defRPr/>
            </a:pPr>
            <a:r>
              <a:rPr lang="en-US" altLang="zh-TW" sz="3200" b="1" dirty="0" smtClean="0">
                <a:solidFill>
                  <a:srgbClr val="0070C0"/>
                </a:solidFill>
                <a:effectLst>
                  <a:outerShdw blurRad="38100" dist="38100" dir="2700000" algn="tl">
                    <a:srgbClr val="C0C0C0"/>
                  </a:outerShdw>
                </a:effectLst>
                <a:latin typeface="AR JULIAN" pitchFamily="2" charset="0"/>
                <a:ea typeface="新細明體" pitchFamily="18" charset="-120"/>
              </a:rPr>
              <a:t>II. DEFINISI &amp; RUANG LINGKUP</a:t>
            </a:r>
          </a:p>
        </p:txBody>
      </p:sp>
      <p:sp>
        <p:nvSpPr>
          <p:cNvPr id="15363" name="Rectangle 5"/>
          <p:cNvSpPr>
            <a:spLocks noGrp="1" noChangeArrowheads="1"/>
          </p:cNvSpPr>
          <p:nvPr>
            <p:ph type="body" idx="1"/>
          </p:nvPr>
        </p:nvSpPr>
        <p:spPr>
          <a:xfrm>
            <a:off x="381000" y="990600"/>
            <a:ext cx="8229600" cy="5638800"/>
          </a:xfrm>
        </p:spPr>
        <p:txBody>
          <a:bodyPr/>
          <a:lstStyle/>
          <a:p>
            <a:pPr marL="511175" indent="-511175" eaLnBrk="1" hangingPunct="1">
              <a:buClr>
                <a:srgbClr val="002060"/>
              </a:buClr>
              <a:buFontTx/>
              <a:buNone/>
              <a:defRPr/>
            </a:pPr>
            <a:r>
              <a:rPr lang="en-US" sz="2000" dirty="0" smtClean="0">
                <a:latin typeface="Constantia" pitchFamily="18" charset="0"/>
                <a:cs typeface="Arial" pitchFamily="34" charset="0"/>
              </a:rPr>
              <a:t> </a:t>
            </a:r>
            <a:endParaRPr lang="en-US" sz="2200" dirty="0" smtClean="0">
              <a:latin typeface="Constantia" pitchFamily="18" charset="0"/>
              <a:cs typeface="Arial" pitchFamily="34" charset="0"/>
            </a:endParaRPr>
          </a:p>
          <a:p>
            <a:pPr>
              <a:buClr>
                <a:schemeClr val="tx2">
                  <a:lumMod val="60000"/>
                  <a:lumOff val="40000"/>
                </a:schemeClr>
              </a:buClr>
              <a:buFont typeface="Wingdings" pitchFamily="2" charset="2"/>
              <a:buChar char="v"/>
              <a:defRPr/>
            </a:pPr>
            <a:r>
              <a:rPr lang="id-ID" sz="2200" dirty="0" smtClean="0">
                <a:latin typeface="Candara" pitchFamily="34" charset="0"/>
              </a:rPr>
              <a:t>Pelaku Usaha adalah Produsen atau Importir Air Mineral, Air Demineral, Air Mineral Alami, dan/atau Air Minum Embun</a:t>
            </a:r>
          </a:p>
          <a:p>
            <a:pPr>
              <a:buClr>
                <a:schemeClr val="tx2">
                  <a:lumMod val="60000"/>
                  <a:lumOff val="40000"/>
                </a:schemeClr>
              </a:buClr>
              <a:buFont typeface="Wingdings" pitchFamily="2" charset="2"/>
              <a:buChar char="v"/>
              <a:defRPr/>
            </a:pPr>
            <a:r>
              <a:rPr lang="id-ID" sz="2200" dirty="0" smtClean="0">
                <a:latin typeface="Candara" pitchFamily="34" charset="0"/>
              </a:rPr>
              <a:t>SNI Air Minum Dalam Kemasan (AMDK) berlaku secara wajib bagi AMDK dengan SNI dan nomor Pos Tarif barang sebagai berikut</a:t>
            </a:r>
            <a:r>
              <a:rPr lang="id-ID" sz="2200" b="1" dirty="0" smtClean="0">
                <a:latin typeface="Candara" pitchFamily="34" charset="0"/>
              </a:rPr>
              <a:t> :</a:t>
            </a:r>
            <a:endParaRPr lang="en-US" sz="2200" b="1" dirty="0" smtClean="0">
              <a:latin typeface="Candara" pitchFamily="34" charset="0"/>
            </a:endParaRPr>
          </a:p>
          <a:p>
            <a:pPr>
              <a:buClr>
                <a:schemeClr val="tx2">
                  <a:lumMod val="60000"/>
                  <a:lumOff val="40000"/>
                </a:schemeClr>
              </a:buClr>
              <a:buFont typeface="Wingdings" pitchFamily="2" charset="2"/>
              <a:buChar char="v"/>
              <a:defRPr/>
            </a:pPr>
            <a:endParaRPr lang="en-US" sz="2200" b="1" dirty="0" smtClean="0">
              <a:latin typeface="Constantia" pitchFamily="18" charset="0"/>
            </a:endParaRPr>
          </a:p>
          <a:p>
            <a:pPr>
              <a:buClr>
                <a:schemeClr val="tx2">
                  <a:lumMod val="60000"/>
                  <a:lumOff val="40000"/>
                </a:schemeClr>
              </a:buClr>
              <a:buFontTx/>
              <a:buNone/>
              <a:defRPr/>
            </a:pPr>
            <a:endParaRPr lang="en-US" sz="2200" dirty="0" smtClean="0">
              <a:latin typeface="Constantia" pitchFamily="18" charset="0"/>
            </a:endParaRPr>
          </a:p>
          <a:p>
            <a:pPr>
              <a:buClr>
                <a:schemeClr val="tx2">
                  <a:lumMod val="60000"/>
                  <a:lumOff val="40000"/>
                </a:schemeClr>
              </a:buClr>
              <a:buFontTx/>
              <a:buNone/>
              <a:defRPr/>
            </a:pPr>
            <a:endParaRPr lang="en-US" sz="2200" dirty="0" smtClean="0">
              <a:latin typeface="Constantia" pitchFamily="18" charset="0"/>
            </a:endParaRPr>
          </a:p>
          <a:p>
            <a:pPr>
              <a:buClr>
                <a:schemeClr val="tx2">
                  <a:lumMod val="60000"/>
                  <a:lumOff val="40000"/>
                </a:schemeClr>
              </a:buClr>
              <a:buFontTx/>
              <a:buNone/>
              <a:defRPr/>
            </a:pPr>
            <a:endParaRPr lang="en-US" sz="2200" dirty="0" smtClean="0">
              <a:latin typeface="Constantia" pitchFamily="18" charset="0"/>
            </a:endParaRPr>
          </a:p>
          <a:p>
            <a:pPr marL="511175" indent="-511175" eaLnBrk="1" hangingPunct="1">
              <a:buClr>
                <a:srgbClr val="002060"/>
              </a:buClr>
              <a:buFontTx/>
              <a:buNone/>
              <a:defRPr/>
            </a:pPr>
            <a:endParaRPr lang="en-US" sz="2000" dirty="0" smtClean="0">
              <a:latin typeface="Constantia" pitchFamily="18" charset="0"/>
              <a:cs typeface="Arial" pitchFamily="34" charset="0"/>
            </a:endParaRPr>
          </a:p>
          <a:p>
            <a:pPr marL="457200" indent="-457200" eaLnBrk="1" hangingPunct="1">
              <a:buClr>
                <a:srgbClr val="002060"/>
              </a:buClr>
              <a:buFontTx/>
              <a:buNone/>
              <a:defRPr/>
            </a:pPr>
            <a:endParaRPr lang="en-US" dirty="0" smtClean="0">
              <a:solidFill>
                <a:srgbClr val="002060"/>
              </a:solidFill>
              <a:latin typeface="Constantia" pitchFamily="18" charset="0"/>
            </a:endParaRPr>
          </a:p>
        </p:txBody>
      </p:sp>
      <p:sp>
        <p:nvSpPr>
          <p:cNvPr id="11" name="Slide Number Placeholder 10"/>
          <p:cNvSpPr>
            <a:spLocks noGrp="1"/>
          </p:cNvSpPr>
          <p:nvPr>
            <p:ph type="sldNum" sz="quarter" idx="12"/>
          </p:nvPr>
        </p:nvSpPr>
        <p:spPr/>
        <p:txBody>
          <a:bodyPr/>
          <a:lstStyle/>
          <a:p>
            <a:pPr>
              <a:defRPr/>
            </a:pPr>
            <a:fld id="{4503BCDD-A42B-4443-BDDB-EA33DCA55C7D}" type="slidenum">
              <a:rPr lang="en-US" smtClean="0"/>
              <a:pPr>
                <a:defRPr/>
              </a:pPr>
              <a:t>5</a:t>
            </a:fld>
            <a:endParaRPr lang="en-US"/>
          </a:p>
        </p:txBody>
      </p:sp>
      <p:graphicFrame>
        <p:nvGraphicFramePr>
          <p:cNvPr id="6" name="Table 5"/>
          <p:cNvGraphicFramePr>
            <a:graphicFrameLocks noGrp="1"/>
          </p:cNvGraphicFramePr>
          <p:nvPr/>
        </p:nvGraphicFramePr>
        <p:xfrm>
          <a:off x="609601" y="3124200"/>
          <a:ext cx="7924799" cy="2600658"/>
        </p:xfrm>
        <a:graphic>
          <a:graphicData uri="http://schemas.openxmlformats.org/drawingml/2006/table">
            <a:tbl>
              <a:tblPr firstRow="1" bandRow="1">
                <a:tableStyleId>{21E4AEA4-8DFA-4A89-87EB-49C32662AFE0}</a:tableStyleId>
              </a:tblPr>
              <a:tblGrid>
                <a:gridCol w="1545087"/>
                <a:gridCol w="3189856"/>
                <a:gridCol w="3189856"/>
              </a:tblGrid>
              <a:tr h="264461">
                <a:tc>
                  <a:txBody>
                    <a:bodyPr/>
                    <a:lstStyle/>
                    <a:p>
                      <a:pPr marL="342900" marR="0" indent="-342900" algn="ctr">
                        <a:spcBef>
                          <a:spcPts val="0"/>
                        </a:spcBef>
                        <a:spcAft>
                          <a:spcPts val="0"/>
                        </a:spcAft>
                      </a:pPr>
                      <a:r>
                        <a:rPr lang="id-ID" sz="1800" dirty="0" smtClean="0">
                          <a:solidFill>
                            <a:schemeClr val="tx1"/>
                          </a:solidFill>
                          <a:latin typeface="Cambria Math" pitchFamily="18" charset="0"/>
                          <a:ea typeface="Cambria Math" pitchFamily="18" charset="0"/>
                        </a:rPr>
                        <a:t>No. SNI</a:t>
                      </a:r>
                      <a:endParaRPr lang="en-US" sz="1800" dirty="0">
                        <a:solidFill>
                          <a:schemeClr val="tx1"/>
                        </a:solidFill>
                        <a:latin typeface="Cambria Math" pitchFamily="18" charset="0"/>
                        <a:ea typeface="Cambria Math" pitchFamily="18" charset="0"/>
                      </a:endParaRPr>
                    </a:p>
                  </a:txBody>
                  <a:tcPr marL="68580" marR="68580" marT="0" marB="0" anchor="ctr"/>
                </a:tc>
                <a:tc>
                  <a:txBody>
                    <a:bodyPr/>
                    <a:lstStyle/>
                    <a:p>
                      <a:pPr marL="342900" marR="0" indent="-342900" algn="ctr">
                        <a:spcBef>
                          <a:spcPts val="0"/>
                        </a:spcBef>
                        <a:spcAft>
                          <a:spcPts val="0"/>
                        </a:spcAft>
                      </a:pPr>
                      <a:r>
                        <a:rPr lang="id-ID" sz="1800" dirty="0" smtClean="0">
                          <a:solidFill>
                            <a:schemeClr val="tx1"/>
                          </a:solidFill>
                          <a:latin typeface="Cambria Math" pitchFamily="18" charset="0"/>
                          <a:ea typeface="Cambria Math" pitchFamily="18" charset="0"/>
                        </a:rPr>
                        <a:t>Judul SNI</a:t>
                      </a:r>
                      <a:endParaRPr lang="en-US" sz="1800" dirty="0">
                        <a:solidFill>
                          <a:schemeClr val="tx1"/>
                        </a:solidFill>
                        <a:latin typeface="Cambria Math" pitchFamily="18" charset="0"/>
                        <a:ea typeface="Cambria Math" pitchFamily="18" charset="0"/>
                      </a:endParaRPr>
                    </a:p>
                  </a:txBody>
                  <a:tcPr marL="68580" marR="68580" marT="0" marB="0" anchor="ctr"/>
                </a:tc>
                <a:tc>
                  <a:txBody>
                    <a:bodyPr/>
                    <a:lstStyle/>
                    <a:p>
                      <a:pPr marL="342900" marR="0" indent="-342900" algn="ctr">
                        <a:spcBef>
                          <a:spcPts val="0"/>
                        </a:spcBef>
                        <a:spcAft>
                          <a:spcPts val="0"/>
                        </a:spcAft>
                      </a:pPr>
                      <a:r>
                        <a:rPr lang="id-ID" sz="1800" dirty="0" smtClean="0">
                          <a:solidFill>
                            <a:schemeClr val="tx1"/>
                          </a:solidFill>
                          <a:latin typeface="Cambria Math" pitchFamily="18" charset="0"/>
                          <a:ea typeface="Cambria Math" pitchFamily="18" charset="0"/>
                        </a:rPr>
                        <a:t>No. Pos Tarif  (HS Code)</a:t>
                      </a:r>
                      <a:endParaRPr lang="en-US" sz="1800" dirty="0">
                        <a:solidFill>
                          <a:schemeClr val="tx1"/>
                        </a:solidFill>
                        <a:latin typeface="Cambria Math" pitchFamily="18" charset="0"/>
                        <a:ea typeface="Cambria Math" pitchFamily="18" charset="0"/>
                      </a:endParaRPr>
                    </a:p>
                  </a:txBody>
                  <a:tcPr marL="68580" marR="68580" marT="0" marB="0" anchor="ctr"/>
                </a:tc>
              </a:tr>
              <a:tr h="521677">
                <a:tc>
                  <a:txBody>
                    <a:bodyPr/>
                    <a:lstStyle/>
                    <a:p>
                      <a:pPr marL="342900" marR="0" indent="-342900" algn="just">
                        <a:spcBef>
                          <a:spcPts val="0"/>
                        </a:spcBef>
                        <a:spcAft>
                          <a:spcPts val="0"/>
                        </a:spcAft>
                      </a:pPr>
                      <a:r>
                        <a:rPr lang="id-ID" sz="1800" dirty="0">
                          <a:latin typeface="Cambria Math" pitchFamily="18" charset="0"/>
                          <a:ea typeface="Cambria Math" pitchFamily="18" charset="0"/>
                        </a:rPr>
                        <a:t> </a:t>
                      </a:r>
                      <a:r>
                        <a:rPr lang="id-ID" sz="1800" dirty="0" smtClean="0">
                          <a:latin typeface="Cambria Math" pitchFamily="18" charset="0"/>
                          <a:ea typeface="Cambria Math" pitchFamily="18" charset="0"/>
                          <a:hlinkClick r:id="rId3" action="ppaction://hlinkfile"/>
                        </a:rPr>
                        <a:t>3553:2015</a:t>
                      </a:r>
                      <a:endParaRPr lang="en-US" sz="1800" dirty="0">
                        <a:latin typeface="Cambria Math" pitchFamily="18" charset="0"/>
                        <a:ea typeface="Cambria Math" pitchFamily="18" charset="0"/>
                      </a:endParaRPr>
                    </a:p>
                  </a:txBody>
                  <a:tcPr marL="68580" marR="68580" marT="0" marB="0" anchor="ctr"/>
                </a:tc>
                <a:tc>
                  <a:txBody>
                    <a:bodyPr/>
                    <a:lstStyle/>
                    <a:p>
                      <a:pPr marL="47625" marR="0" indent="-47625" algn="just">
                        <a:spcBef>
                          <a:spcPts val="0"/>
                        </a:spcBef>
                        <a:spcAft>
                          <a:spcPts val="0"/>
                        </a:spcAft>
                      </a:pPr>
                      <a:r>
                        <a:rPr lang="id-ID" sz="1800" dirty="0" smtClean="0">
                          <a:latin typeface="Cambria Math" pitchFamily="18" charset="0"/>
                          <a:ea typeface="Cambria Math" pitchFamily="18" charset="0"/>
                        </a:rPr>
                        <a:t>Air Mineral</a:t>
                      </a:r>
                      <a:endParaRPr lang="en-US" sz="1800" dirty="0">
                        <a:latin typeface="Cambria Math" pitchFamily="18" charset="0"/>
                        <a:ea typeface="Cambria Math" pitchFamily="18" charset="0"/>
                      </a:endParaRPr>
                    </a:p>
                  </a:txBody>
                  <a:tcPr marL="68580" marR="68580" marT="0" marB="0" anchor="ctr"/>
                </a:tc>
                <a:tc>
                  <a:txBody>
                    <a:bodyPr/>
                    <a:lstStyle/>
                    <a:p>
                      <a:pPr marL="47625" marR="0" indent="-47625" algn="just">
                        <a:spcBef>
                          <a:spcPts val="0"/>
                        </a:spcBef>
                        <a:spcAft>
                          <a:spcPts val="0"/>
                        </a:spcAft>
                      </a:pPr>
                      <a:r>
                        <a:rPr lang="id-ID" sz="1800" dirty="0" smtClean="0">
                          <a:latin typeface="Cambria Math" pitchFamily="18" charset="0"/>
                          <a:ea typeface="Cambria Math" pitchFamily="18" charset="0"/>
                        </a:rPr>
                        <a:t>2201.10.00.10</a:t>
                      </a:r>
                      <a:endParaRPr lang="en-US" sz="1800" dirty="0">
                        <a:latin typeface="Cambria Math" pitchFamily="18" charset="0"/>
                        <a:ea typeface="Cambria Math" pitchFamily="18" charset="0"/>
                      </a:endParaRPr>
                    </a:p>
                  </a:txBody>
                  <a:tcPr marL="68580" marR="68580" marT="0" marB="0" anchor="ctr"/>
                </a:tc>
              </a:tr>
              <a:tr h="413523">
                <a:tc>
                  <a:txBody>
                    <a:bodyPr/>
                    <a:lstStyle/>
                    <a:p>
                      <a:pPr marL="342900" marR="0" indent="-342900" algn="just">
                        <a:spcBef>
                          <a:spcPts val="0"/>
                        </a:spcBef>
                        <a:spcAft>
                          <a:spcPts val="0"/>
                        </a:spcAft>
                      </a:pPr>
                      <a:r>
                        <a:rPr lang="id-ID" sz="1800" dirty="0">
                          <a:latin typeface="Cambria Math" pitchFamily="18" charset="0"/>
                          <a:ea typeface="Cambria Math" pitchFamily="18" charset="0"/>
                          <a:hlinkClick r:id="rId4" action="ppaction://hlinkfile"/>
                        </a:rPr>
                        <a:t> </a:t>
                      </a:r>
                      <a:r>
                        <a:rPr lang="id-ID" sz="1800" dirty="0" smtClean="0">
                          <a:latin typeface="Cambria Math" pitchFamily="18" charset="0"/>
                          <a:ea typeface="Cambria Math" pitchFamily="18" charset="0"/>
                          <a:hlinkClick r:id="rId4" action="ppaction://hlinkfile"/>
                        </a:rPr>
                        <a:t>6241:2015</a:t>
                      </a:r>
                      <a:endParaRPr lang="en-US" sz="1800" dirty="0">
                        <a:latin typeface="Cambria Math" pitchFamily="18" charset="0"/>
                        <a:ea typeface="Cambria Math" pitchFamily="18" charset="0"/>
                      </a:endParaRPr>
                    </a:p>
                  </a:txBody>
                  <a:tcPr marL="68580" marR="68580" marT="0" marB="0" anchor="ctr"/>
                </a:tc>
                <a:tc>
                  <a:txBody>
                    <a:bodyPr/>
                    <a:lstStyle/>
                    <a:p>
                      <a:pPr marL="47625" marR="0" indent="-47625" algn="just">
                        <a:spcBef>
                          <a:spcPts val="0"/>
                        </a:spcBef>
                        <a:spcAft>
                          <a:spcPts val="0"/>
                        </a:spcAft>
                      </a:pPr>
                      <a:r>
                        <a:rPr lang="id-ID" sz="1800" dirty="0" smtClean="0">
                          <a:latin typeface="Cambria Math" pitchFamily="18" charset="0"/>
                          <a:ea typeface="Cambria Math" pitchFamily="18" charset="0"/>
                        </a:rPr>
                        <a:t>Air Demineral</a:t>
                      </a:r>
                      <a:endParaRPr lang="en-US" sz="1800" dirty="0">
                        <a:latin typeface="Cambria Math" pitchFamily="18" charset="0"/>
                        <a:ea typeface="Cambria Math" pitchFamily="18" charset="0"/>
                      </a:endParaRPr>
                    </a:p>
                  </a:txBody>
                  <a:tcPr marL="68580" marR="68580" marT="0" marB="0" anchor="ctr"/>
                </a:tc>
                <a:tc>
                  <a:txBody>
                    <a:bodyPr/>
                    <a:lstStyle/>
                    <a:p>
                      <a:pPr marL="47625" marR="0" indent="-47625" algn="just">
                        <a:spcBef>
                          <a:spcPts val="0"/>
                        </a:spcBef>
                        <a:spcAft>
                          <a:spcPts val="0"/>
                        </a:spcAft>
                      </a:pPr>
                      <a:r>
                        <a:rPr lang="id-ID" sz="1800" dirty="0" smtClean="0">
                          <a:latin typeface="Cambria Math" pitchFamily="18" charset="0"/>
                          <a:ea typeface="Cambria Math" pitchFamily="18" charset="0"/>
                        </a:rPr>
                        <a:t>2201.90.90.10</a:t>
                      </a:r>
                      <a:endParaRPr lang="en-US" sz="1800" dirty="0">
                        <a:latin typeface="Cambria Math" pitchFamily="18" charset="0"/>
                        <a:ea typeface="Cambria Math" pitchFamily="18" charset="0"/>
                      </a:endParaRPr>
                    </a:p>
                  </a:txBody>
                  <a:tcPr marL="68580" marR="68580" marT="0" marB="0" anchor="ctr"/>
                </a:tc>
              </a:tr>
              <a:tr h="695569">
                <a:tc>
                  <a:txBody>
                    <a:bodyPr/>
                    <a:lstStyle/>
                    <a:p>
                      <a:pPr marL="342900" marR="0" indent="-342900" algn="just">
                        <a:spcBef>
                          <a:spcPts val="0"/>
                        </a:spcBef>
                        <a:spcAft>
                          <a:spcPts val="0"/>
                        </a:spcAft>
                      </a:pPr>
                      <a:r>
                        <a:rPr lang="id-ID" sz="1800" dirty="0">
                          <a:latin typeface="Cambria Math" pitchFamily="18" charset="0"/>
                          <a:ea typeface="Cambria Math" pitchFamily="18" charset="0"/>
                        </a:rPr>
                        <a:t> </a:t>
                      </a:r>
                      <a:r>
                        <a:rPr lang="id-ID" sz="1800" dirty="0" smtClean="0">
                          <a:latin typeface="Cambria Math" pitchFamily="18" charset="0"/>
                          <a:ea typeface="Cambria Math" pitchFamily="18" charset="0"/>
                          <a:hlinkClick r:id="rId5" action="ppaction://hlinkfile"/>
                        </a:rPr>
                        <a:t>6242:2015</a:t>
                      </a:r>
                      <a:endParaRPr lang="en-US" sz="1800" dirty="0">
                        <a:latin typeface="Cambria Math" pitchFamily="18" charset="0"/>
                        <a:ea typeface="Cambria Math" pitchFamily="18" charset="0"/>
                      </a:endParaRPr>
                    </a:p>
                  </a:txBody>
                  <a:tcPr marL="68580" marR="68580" marT="0" marB="0" anchor="ctr"/>
                </a:tc>
                <a:tc>
                  <a:txBody>
                    <a:bodyPr/>
                    <a:lstStyle/>
                    <a:p>
                      <a:pPr marL="47625" marR="0" indent="-47625" algn="just">
                        <a:spcBef>
                          <a:spcPts val="0"/>
                        </a:spcBef>
                        <a:spcAft>
                          <a:spcPts val="0"/>
                        </a:spcAft>
                      </a:pPr>
                      <a:r>
                        <a:rPr lang="id-ID" sz="1800" dirty="0" smtClean="0">
                          <a:latin typeface="Cambria Math" pitchFamily="18" charset="0"/>
                          <a:ea typeface="Cambria Math" pitchFamily="18" charset="0"/>
                        </a:rPr>
                        <a:t>Air Mineral Alami</a:t>
                      </a:r>
                      <a:endParaRPr lang="en-US" sz="1800" dirty="0">
                        <a:latin typeface="Cambria Math" pitchFamily="18" charset="0"/>
                        <a:ea typeface="Cambria Math" pitchFamily="18" charset="0"/>
                      </a:endParaRPr>
                    </a:p>
                  </a:txBody>
                  <a:tcPr marL="68580" marR="68580" marT="0" marB="0" anchor="ctr"/>
                </a:tc>
                <a:tc>
                  <a:txBody>
                    <a:bodyPr/>
                    <a:lstStyle/>
                    <a:p>
                      <a:pPr marL="47625" marR="0" indent="-47625" algn="just">
                        <a:spcBef>
                          <a:spcPts val="0"/>
                        </a:spcBef>
                        <a:spcAft>
                          <a:spcPts val="0"/>
                        </a:spcAft>
                      </a:pPr>
                      <a:r>
                        <a:rPr lang="id-ID" sz="1800" dirty="0" smtClean="0">
                          <a:latin typeface="Cambria Math" pitchFamily="18" charset="0"/>
                          <a:ea typeface="Cambria Math" pitchFamily="18" charset="0"/>
                        </a:rPr>
                        <a:t>2201.10.00.10</a:t>
                      </a:r>
                      <a:endParaRPr lang="en-US" sz="1800" dirty="0">
                        <a:latin typeface="Cambria Math" pitchFamily="18" charset="0"/>
                        <a:ea typeface="Cambria Math" pitchFamily="18" charset="0"/>
                      </a:endParaRPr>
                    </a:p>
                  </a:txBody>
                  <a:tcPr marL="68580" marR="68580" marT="0" marB="0" anchor="ctr"/>
                </a:tc>
              </a:tr>
              <a:tr h="695569">
                <a:tc>
                  <a:txBody>
                    <a:bodyPr/>
                    <a:lstStyle/>
                    <a:p>
                      <a:pPr marL="342900" marR="0" indent="-342900" algn="just">
                        <a:spcBef>
                          <a:spcPts val="0"/>
                        </a:spcBef>
                        <a:spcAft>
                          <a:spcPts val="0"/>
                        </a:spcAft>
                      </a:pPr>
                      <a:r>
                        <a:rPr lang="id-ID" sz="1800" dirty="0" smtClean="0">
                          <a:latin typeface="Cambria Math" pitchFamily="18" charset="0"/>
                          <a:ea typeface="Cambria Math" pitchFamily="18" charset="0"/>
                          <a:hlinkClick r:id="rId6" action="ppaction://hlinkfile"/>
                        </a:rPr>
                        <a:t>7812:2013</a:t>
                      </a:r>
                      <a:endParaRPr lang="en-US" sz="1800" dirty="0">
                        <a:latin typeface="Cambria Math" pitchFamily="18" charset="0"/>
                        <a:ea typeface="Cambria Math" pitchFamily="18" charset="0"/>
                      </a:endParaRPr>
                    </a:p>
                  </a:txBody>
                  <a:tcPr marL="68580" marR="68580" marT="0" marB="0" anchor="ctr"/>
                </a:tc>
                <a:tc>
                  <a:txBody>
                    <a:bodyPr/>
                    <a:lstStyle/>
                    <a:p>
                      <a:pPr marL="47625" marR="0" indent="-47625" algn="just">
                        <a:spcBef>
                          <a:spcPts val="0"/>
                        </a:spcBef>
                        <a:spcAft>
                          <a:spcPts val="0"/>
                        </a:spcAft>
                      </a:pPr>
                      <a:r>
                        <a:rPr lang="id-ID" sz="1800" dirty="0" smtClean="0">
                          <a:latin typeface="Cambria Math" pitchFamily="18" charset="0"/>
                          <a:ea typeface="Cambria Math" pitchFamily="18" charset="0"/>
                        </a:rPr>
                        <a:t>Air Minum Embun</a:t>
                      </a:r>
                      <a:endParaRPr lang="en-US" sz="1800" dirty="0">
                        <a:latin typeface="Cambria Math" pitchFamily="18" charset="0"/>
                        <a:ea typeface="Cambria Math" pitchFamily="18" charset="0"/>
                      </a:endParaRPr>
                    </a:p>
                  </a:txBody>
                  <a:tcPr marL="68580" marR="68580" marT="0" marB="0" anchor="ctr"/>
                </a:tc>
                <a:tc>
                  <a:txBody>
                    <a:bodyPr/>
                    <a:lstStyle/>
                    <a:p>
                      <a:pPr marL="47625" marR="0" indent="-47625" algn="just">
                        <a:spcBef>
                          <a:spcPts val="0"/>
                        </a:spcBef>
                        <a:spcAft>
                          <a:spcPts val="0"/>
                        </a:spcAft>
                      </a:pPr>
                      <a:r>
                        <a:rPr lang="id-ID" sz="1800" dirty="0" smtClean="0">
                          <a:latin typeface="Cambria Math" pitchFamily="18" charset="0"/>
                          <a:ea typeface="Cambria Math" pitchFamily="18" charset="0"/>
                        </a:rPr>
                        <a:t>Ex. 2201.90.90.90</a:t>
                      </a:r>
                      <a:endParaRPr lang="en-US" sz="1800" dirty="0">
                        <a:latin typeface="Cambria Math" pitchFamily="18" charset="0"/>
                        <a:ea typeface="Cambria Math" pitchFamily="18" charset="0"/>
                      </a:endParaRPr>
                    </a:p>
                  </a:txBody>
                  <a:tcPr marL="68580" marR="68580" marT="0" marB="0" anchor="ctr"/>
                </a:tc>
              </a:tr>
            </a:tbl>
          </a:graphicData>
        </a:graphic>
      </p:graphicFrame>
      <p:pic>
        <p:nvPicPr>
          <p:cNvPr id="15382" name="Picture 6"/>
          <p:cNvPicPr>
            <a:picLocks noChangeAspect="1" noChangeArrowheads="1"/>
          </p:cNvPicPr>
          <p:nvPr/>
        </p:nvPicPr>
        <p:blipFill>
          <a:blip r:embed="rId7">
            <a:clrChange>
              <a:clrFrom>
                <a:srgbClr val="000000"/>
              </a:clrFrom>
              <a:clrTo>
                <a:srgbClr val="000000">
                  <a:alpha val="0"/>
                </a:srgbClr>
              </a:clrTo>
            </a:clrChange>
          </a:blip>
          <a:srcRect/>
          <a:stretch>
            <a:fillRect/>
          </a:stretch>
        </p:blipFill>
        <p:spPr bwMode="auto">
          <a:xfrm>
            <a:off x="6934200" y="5715000"/>
            <a:ext cx="1600200" cy="533400"/>
          </a:xfrm>
          <a:prstGeom prst="rect">
            <a:avLst/>
          </a:prstGeom>
          <a:noFill/>
          <a:ln w="9525">
            <a:noFill/>
            <a:miter lim="800000"/>
            <a:headEnd/>
            <a:tailEnd/>
          </a:ln>
        </p:spPr>
      </p:pic>
    </p:spTree>
  </p:cSld>
  <p:clrMapOvr>
    <a:masterClrMapping/>
  </p:clrMapOvr>
  <p:transition>
    <p:fade thruBlk="1"/>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457200" y="457200"/>
            <a:ext cx="8077200" cy="1066800"/>
          </a:xfrm>
        </p:spPr>
        <p:txBody>
          <a:bodyPr anchor="t"/>
          <a:lstStyle/>
          <a:p>
            <a:pPr algn="ctr" eaLnBrk="1" hangingPunct="1">
              <a:defRPr/>
            </a:pPr>
            <a:r>
              <a:rPr lang="en-US" altLang="zh-TW" sz="3200" b="1" dirty="0" smtClean="0">
                <a:solidFill>
                  <a:srgbClr val="0070C0"/>
                </a:solidFill>
                <a:effectLst>
                  <a:outerShdw blurRad="38100" dist="38100" dir="2700000" algn="tl">
                    <a:srgbClr val="C0C0C0"/>
                  </a:outerShdw>
                </a:effectLst>
                <a:latin typeface="AR JULIAN" pitchFamily="2" charset="0"/>
                <a:ea typeface="新細明體" pitchFamily="18" charset="-120"/>
              </a:rPr>
              <a:t>III. TATA CARA MEMPEROLEH SPPT SNI</a:t>
            </a:r>
            <a:br>
              <a:rPr lang="en-US" altLang="zh-TW" sz="3200" b="1" dirty="0" smtClean="0">
                <a:solidFill>
                  <a:srgbClr val="0070C0"/>
                </a:solidFill>
                <a:effectLst>
                  <a:outerShdw blurRad="38100" dist="38100" dir="2700000" algn="tl">
                    <a:srgbClr val="C0C0C0"/>
                  </a:outerShdw>
                </a:effectLst>
                <a:latin typeface="AR JULIAN" pitchFamily="2" charset="0"/>
                <a:ea typeface="新細明體" pitchFamily="18" charset="-120"/>
              </a:rPr>
            </a:br>
            <a:r>
              <a:rPr lang="en-US" altLang="zh-TW" sz="3200" b="1" dirty="0" err="1" smtClean="0">
                <a:solidFill>
                  <a:srgbClr val="0070C0"/>
                </a:solidFill>
                <a:effectLst>
                  <a:outerShdw blurRad="38100" dist="38100" dir="2700000" algn="tl">
                    <a:srgbClr val="C0C0C0"/>
                  </a:outerShdw>
                </a:effectLst>
                <a:latin typeface="Candara" pitchFamily="34" charset="0"/>
                <a:ea typeface="新細明體" pitchFamily="18" charset="-120"/>
              </a:rPr>
              <a:t>Tahap</a:t>
            </a:r>
            <a:r>
              <a:rPr lang="en-US" altLang="zh-TW" sz="3200" b="1" dirty="0" smtClean="0">
                <a:solidFill>
                  <a:srgbClr val="0070C0"/>
                </a:solidFill>
                <a:effectLst>
                  <a:outerShdw blurRad="38100" dist="38100" dir="2700000" algn="tl">
                    <a:srgbClr val="C0C0C0"/>
                  </a:outerShdw>
                </a:effectLst>
                <a:latin typeface="Candara" pitchFamily="34" charset="0"/>
                <a:ea typeface="新細明體" pitchFamily="18" charset="-120"/>
              </a:rPr>
              <a:t> 1 : </a:t>
            </a:r>
            <a:r>
              <a:rPr lang="en-US" altLang="zh-TW" sz="3200" b="1" dirty="0" err="1" smtClean="0">
                <a:solidFill>
                  <a:srgbClr val="0070C0"/>
                </a:solidFill>
                <a:effectLst>
                  <a:outerShdw blurRad="38100" dist="38100" dir="2700000" algn="tl">
                    <a:srgbClr val="C0C0C0"/>
                  </a:outerShdw>
                </a:effectLst>
                <a:latin typeface="Candara" pitchFamily="34" charset="0"/>
                <a:ea typeface="新細明體" pitchFamily="18" charset="-120"/>
              </a:rPr>
              <a:t>Seleksi</a:t>
            </a:r>
            <a:endParaRPr lang="en-US" altLang="zh-TW" sz="3200" b="1" dirty="0" smtClean="0">
              <a:solidFill>
                <a:srgbClr val="0070C0"/>
              </a:solidFill>
              <a:effectLst>
                <a:outerShdw blurRad="38100" dist="38100" dir="2700000" algn="tl">
                  <a:srgbClr val="C0C0C0"/>
                </a:outerShdw>
              </a:effectLst>
              <a:latin typeface="Candara" pitchFamily="34" charset="0"/>
              <a:ea typeface="新細明體" pitchFamily="18" charset="-120"/>
            </a:endParaRPr>
          </a:p>
        </p:txBody>
      </p:sp>
      <p:sp>
        <p:nvSpPr>
          <p:cNvPr id="15363" name="Rectangle 5"/>
          <p:cNvSpPr>
            <a:spLocks noGrp="1" noChangeArrowheads="1"/>
          </p:cNvSpPr>
          <p:nvPr>
            <p:ph type="body" idx="1"/>
          </p:nvPr>
        </p:nvSpPr>
        <p:spPr>
          <a:xfrm>
            <a:off x="381000" y="1295400"/>
            <a:ext cx="8458200" cy="5181600"/>
          </a:xfrm>
        </p:spPr>
        <p:txBody>
          <a:bodyPr/>
          <a:lstStyle/>
          <a:p>
            <a:pPr marL="511175" indent="-511175" eaLnBrk="1" hangingPunct="1">
              <a:buClr>
                <a:srgbClr val="002060"/>
              </a:buClr>
              <a:buFontTx/>
              <a:buNone/>
              <a:defRPr/>
            </a:pPr>
            <a:r>
              <a:rPr lang="en-US" sz="2000" dirty="0" smtClean="0">
                <a:latin typeface="Candara" pitchFamily="34" charset="0"/>
                <a:cs typeface="Arial" pitchFamily="34" charset="0"/>
              </a:rPr>
              <a:t> </a:t>
            </a:r>
            <a:endParaRPr lang="en-US" sz="2200" dirty="0" smtClean="0">
              <a:latin typeface="Candara" pitchFamily="34" charset="0"/>
              <a:cs typeface="Arial" pitchFamily="34" charset="0"/>
            </a:endParaRPr>
          </a:p>
          <a:p>
            <a:pPr>
              <a:buClr>
                <a:schemeClr val="tx2">
                  <a:lumMod val="60000"/>
                  <a:lumOff val="40000"/>
                </a:schemeClr>
              </a:buClr>
              <a:buFontTx/>
              <a:buNone/>
              <a:defRPr/>
            </a:pPr>
            <a:r>
              <a:rPr lang="id-ID" sz="1700" dirty="0" smtClean="0">
                <a:latin typeface="Candara" pitchFamily="34" charset="0"/>
              </a:rPr>
              <a:t>Tata cara memperoleh SPPT SNI </a:t>
            </a:r>
            <a:r>
              <a:rPr lang="nb-NO" sz="1700" dirty="0" smtClean="0">
                <a:latin typeface="Candara" pitchFamily="34" charset="0"/>
              </a:rPr>
              <a:t>dilakukan berdasarkan sistem sertifikasi Tipe 5 atau Tipe 4</a:t>
            </a:r>
          </a:p>
          <a:p>
            <a:pPr>
              <a:buClr>
                <a:schemeClr val="tx2">
                  <a:lumMod val="60000"/>
                  <a:lumOff val="40000"/>
                </a:schemeClr>
              </a:buClr>
              <a:buFontTx/>
              <a:buNone/>
              <a:defRPr/>
            </a:pPr>
            <a:endParaRPr lang="en-US" sz="1600" dirty="0" smtClean="0">
              <a:latin typeface="Candara" pitchFamily="34" charset="0"/>
            </a:endParaRPr>
          </a:p>
          <a:p>
            <a:pPr marL="400050">
              <a:spcAft>
                <a:spcPts val="600"/>
              </a:spcAft>
              <a:buClr>
                <a:schemeClr val="accent4"/>
              </a:buClr>
              <a:buSzPct val="100000"/>
              <a:buFont typeface="+mj-lt"/>
              <a:buAutoNum type="arabicPeriod"/>
              <a:defRPr/>
            </a:pPr>
            <a:r>
              <a:rPr lang="en-US" sz="1800" b="1" dirty="0" err="1" smtClean="0">
                <a:latin typeface="Candara" pitchFamily="34" charset="0"/>
              </a:rPr>
              <a:t>Permohonan</a:t>
            </a:r>
            <a:r>
              <a:rPr lang="en-US" sz="1800" b="1" dirty="0" smtClean="0">
                <a:latin typeface="Candara" pitchFamily="34" charset="0"/>
              </a:rPr>
              <a:t> (</a:t>
            </a:r>
            <a:r>
              <a:rPr lang="en-US" sz="1800" b="1" dirty="0" err="1" smtClean="0">
                <a:latin typeface="Candara" pitchFamily="34" charset="0"/>
              </a:rPr>
              <a:t>Untuk</a:t>
            </a:r>
            <a:r>
              <a:rPr lang="en-US" sz="1800" b="1" dirty="0" smtClean="0">
                <a:latin typeface="Candara" pitchFamily="34" charset="0"/>
              </a:rPr>
              <a:t> </a:t>
            </a:r>
            <a:r>
              <a:rPr lang="en-US" sz="1800" b="1" dirty="0" err="1" smtClean="0">
                <a:latin typeface="Candara" pitchFamily="34" charset="0"/>
              </a:rPr>
              <a:t>Tipe</a:t>
            </a:r>
            <a:r>
              <a:rPr lang="en-US" sz="1800" b="1" dirty="0" smtClean="0">
                <a:latin typeface="Candara" pitchFamily="34" charset="0"/>
              </a:rPr>
              <a:t> 5 </a:t>
            </a:r>
            <a:r>
              <a:rPr lang="en-US" sz="1800" b="1" dirty="0" err="1" smtClean="0">
                <a:latin typeface="Candara" pitchFamily="34" charset="0"/>
              </a:rPr>
              <a:t>dan</a:t>
            </a:r>
            <a:r>
              <a:rPr lang="en-US" sz="1800" b="1" dirty="0" smtClean="0">
                <a:latin typeface="Candara" pitchFamily="34" charset="0"/>
              </a:rPr>
              <a:t> </a:t>
            </a:r>
            <a:r>
              <a:rPr lang="en-US" sz="1800" b="1" dirty="0" err="1" smtClean="0">
                <a:latin typeface="Candara" pitchFamily="34" charset="0"/>
              </a:rPr>
              <a:t>Tipe</a:t>
            </a:r>
            <a:r>
              <a:rPr lang="en-US" sz="1800" b="1" dirty="0" smtClean="0">
                <a:latin typeface="Candara" pitchFamily="34" charset="0"/>
              </a:rPr>
              <a:t> 4)</a:t>
            </a:r>
          </a:p>
          <a:p>
            <a:pPr>
              <a:buClr>
                <a:schemeClr val="tx2">
                  <a:lumMod val="60000"/>
                  <a:lumOff val="40000"/>
                </a:schemeClr>
              </a:buClr>
              <a:buFont typeface="Wingdings" pitchFamily="2" charset="2"/>
              <a:buChar char="q"/>
              <a:defRPr/>
            </a:pPr>
            <a:r>
              <a:rPr lang="en-US" sz="1700" dirty="0" err="1" smtClean="0">
                <a:latin typeface="Candara" pitchFamily="34" charset="0"/>
              </a:rPr>
              <a:t>Sesuai</a:t>
            </a:r>
            <a:r>
              <a:rPr lang="en-US" sz="1700" dirty="0" smtClean="0">
                <a:latin typeface="Candara" pitchFamily="34" charset="0"/>
              </a:rPr>
              <a:t> </a:t>
            </a:r>
            <a:r>
              <a:rPr lang="en-US" sz="1700" dirty="0" err="1" smtClean="0">
                <a:latin typeface="Candara" pitchFamily="34" charset="0"/>
              </a:rPr>
              <a:t>Persyaratan</a:t>
            </a:r>
            <a:r>
              <a:rPr lang="en-US" sz="1700" dirty="0" smtClean="0">
                <a:latin typeface="Candara" pitchFamily="34" charset="0"/>
              </a:rPr>
              <a:t> </a:t>
            </a:r>
            <a:r>
              <a:rPr lang="en-US" sz="1700" dirty="0" err="1" smtClean="0">
                <a:latin typeface="Candara" pitchFamily="34" charset="0"/>
              </a:rPr>
              <a:t>Permohonan</a:t>
            </a:r>
            <a:r>
              <a:rPr lang="en-US" sz="1700" dirty="0" smtClean="0">
                <a:latin typeface="Candara" pitchFamily="34" charset="0"/>
              </a:rPr>
              <a:t> </a:t>
            </a:r>
            <a:r>
              <a:rPr lang="en-US" sz="1700" dirty="0" err="1" smtClean="0">
                <a:latin typeface="Candara" pitchFamily="34" charset="0"/>
              </a:rPr>
              <a:t>dokumen</a:t>
            </a:r>
            <a:r>
              <a:rPr lang="en-US" sz="1700" dirty="0" smtClean="0">
                <a:latin typeface="Candara" pitchFamily="34" charset="0"/>
              </a:rPr>
              <a:t>  </a:t>
            </a:r>
            <a:r>
              <a:rPr lang="en-US" sz="1700" dirty="0" err="1" smtClean="0">
                <a:latin typeface="Candara" pitchFamily="34" charset="0"/>
              </a:rPr>
              <a:t>prosedur</a:t>
            </a:r>
            <a:r>
              <a:rPr lang="en-US" sz="1700" dirty="0" smtClean="0">
                <a:latin typeface="Candara" pitchFamily="34" charset="0"/>
              </a:rPr>
              <a:t> </a:t>
            </a:r>
            <a:r>
              <a:rPr lang="en-US" sz="1700" dirty="0" err="1" smtClean="0">
                <a:latin typeface="Candara" pitchFamily="34" charset="0"/>
              </a:rPr>
              <a:t>LSPro</a:t>
            </a:r>
            <a:endParaRPr lang="en-US" sz="1700" dirty="0" smtClean="0">
              <a:latin typeface="Candara" pitchFamily="34" charset="0"/>
            </a:endParaRPr>
          </a:p>
          <a:p>
            <a:pPr>
              <a:buClr>
                <a:schemeClr val="tx2">
                  <a:lumMod val="60000"/>
                  <a:lumOff val="40000"/>
                </a:schemeClr>
              </a:buClr>
              <a:buFont typeface="Wingdings" pitchFamily="2" charset="2"/>
              <a:buChar char="q"/>
              <a:defRPr/>
            </a:pPr>
            <a:r>
              <a:rPr lang="en-US" sz="1700" dirty="0" err="1" smtClean="0">
                <a:latin typeface="Candara" pitchFamily="34" charset="0"/>
              </a:rPr>
              <a:t>Dokumen</a:t>
            </a:r>
            <a:r>
              <a:rPr lang="en-US" sz="1700" dirty="0" smtClean="0">
                <a:latin typeface="Candara" pitchFamily="34" charset="0"/>
              </a:rPr>
              <a:t> </a:t>
            </a:r>
            <a:r>
              <a:rPr lang="en-US" sz="1700" dirty="0" err="1" smtClean="0">
                <a:latin typeface="Candara" pitchFamily="34" charset="0"/>
              </a:rPr>
              <a:t>permohonan</a:t>
            </a:r>
            <a:r>
              <a:rPr lang="en-US" sz="1700" dirty="0" smtClean="0">
                <a:latin typeface="Candara" pitchFamily="34" charset="0"/>
              </a:rPr>
              <a:t> SPPT SNI </a:t>
            </a:r>
            <a:r>
              <a:rPr lang="en-US" sz="1700" dirty="0" err="1" smtClean="0">
                <a:latin typeface="Candara" pitchFamily="34" charset="0"/>
              </a:rPr>
              <a:t>serta</a:t>
            </a:r>
            <a:r>
              <a:rPr lang="en-US" sz="1700" dirty="0" smtClean="0">
                <a:latin typeface="Candara" pitchFamily="34" charset="0"/>
              </a:rPr>
              <a:t> </a:t>
            </a:r>
            <a:r>
              <a:rPr lang="en-US" sz="1700" dirty="0" err="1" smtClean="0">
                <a:latin typeface="Candara" pitchFamily="34" charset="0"/>
              </a:rPr>
              <a:t>lampiran</a:t>
            </a:r>
            <a:r>
              <a:rPr lang="en-US" sz="1700" dirty="0" smtClean="0">
                <a:latin typeface="Candara" pitchFamily="34" charset="0"/>
              </a:rPr>
              <a:t> </a:t>
            </a:r>
            <a:r>
              <a:rPr lang="en-US" sz="1700" dirty="0" err="1" smtClean="0">
                <a:latin typeface="Candara" pitchFamily="34" charset="0"/>
              </a:rPr>
              <a:t>dokumen</a:t>
            </a:r>
            <a:r>
              <a:rPr lang="en-US" sz="1700" dirty="0" smtClean="0">
                <a:latin typeface="Candara" pitchFamily="34" charset="0"/>
              </a:rPr>
              <a:t> legal </a:t>
            </a:r>
            <a:r>
              <a:rPr lang="en-US" sz="1700" dirty="0" err="1" smtClean="0">
                <a:latin typeface="Candara" pitchFamily="34" charset="0"/>
              </a:rPr>
              <a:t>perusahaan</a:t>
            </a:r>
            <a:r>
              <a:rPr lang="en-US" sz="1700" dirty="0" smtClean="0">
                <a:latin typeface="Candara" pitchFamily="34" charset="0"/>
              </a:rPr>
              <a:t>, </a:t>
            </a:r>
            <a:r>
              <a:rPr lang="en-US" sz="1700" dirty="0" err="1" smtClean="0">
                <a:latin typeface="Candara" pitchFamily="34" charset="0"/>
              </a:rPr>
              <a:t>pedoman</a:t>
            </a:r>
            <a:r>
              <a:rPr lang="en-US" sz="1700" dirty="0" smtClean="0">
                <a:latin typeface="Candara" pitchFamily="34" charset="0"/>
              </a:rPr>
              <a:t> </a:t>
            </a:r>
            <a:r>
              <a:rPr lang="en-US" sz="1700" dirty="0" err="1" smtClean="0">
                <a:latin typeface="Candara" pitchFamily="34" charset="0"/>
              </a:rPr>
              <a:t>mutu</a:t>
            </a:r>
            <a:r>
              <a:rPr lang="en-US" sz="1700" dirty="0" smtClean="0">
                <a:latin typeface="Candara" pitchFamily="34" charset="0"/>
              </a:rPr>
              <a:t> </a:t>
            </a:r>
            <a:r>
              <a:rPr lang="en-US" sz="1700" dirty="0" err="1" smtClean="0">
                <a:latin typeface="Candara" pitchFamily="34" charset="0"/>
              </a:rPr>
              <a:t>dan</a:t>
            </a:r>
            <a:r>
              <a:rPr lang="en-US" sz="1700" dirty="0" smtClean="0">
                <a:latin typeface="Candara" pitchFamily="34" charset="0"/>
              </a:rPr>
              <a:t> </a:t>
            </a:r>
            <a:r>
              <a:rPr lang="en-US" sz="1700" dirty="0" err="1" smtClean="0">
                <a:latin typeface="Candara" pitchFamily="34" charset="0"/>
              </a:rPr>
              <a:t>daftar</a:t>
            </a:r>
            <a:r>
              <a:rPr lang="en-US" sz="1700" dirty="0" smtClean="0">
                <a:latin typeface="Candara" pitchFamily="34" charset="0"/>
              </a:rPr>
              <a:t> </a:t>
            </a:r>
            <a:r>
              <a:rPr lang="en-US" sz="1700" dirty="0" err="1" smtClean="0">
                <a:latin typeface="Candara" pitchFamily="34" charset="0"/>
              </a:rPr>
              <a:t>induk</a:t>
            </a:r>
            <a:r>
              <a:rPr lang="en-US" sz="1700" dirty="0" smtClean="0">
                <a:latin typeface="Candara" pitchFamily="34" charset="0"/>
              </a:rPr>
              <a:t> </a:t>
            </a:r>
            <a:r>
              <a:rPr lang="en-US" sz="1700" dirty="0" err="1" smtClean="0">
                <a:latin typeface="Candara" pitchFamily="34" charset="0"/>
              </a:rPr>
              <a:t>dokumen</a:t>
            </a:r>
            <a:r>
              <a:rPr lang="en-US" sz="1700" dirty="0" smtClean="0">
                <a:latin typeface="Candara" pitchFamily="34" charset="0"/>
              </a:rPr>
              <a:t> </a:t>
            </a:r>
            <a:r>
              <a:rPr lang="en-US" sz="1700" dirty="0" err="1" smtClean="0">
                <a:latin typeface="Candara" pitchFamily="34" charset="0"/>
              </a:rPr>
              <a:t>dan</a:t>
            </a:r>
            <a:r>
              <a:rPr lang="en-US" sz="1700" dirty="0" smtClean="0">
                <a:latin typeface="Candara" pitchFamily="34" charset="0"/>
              </a:rPr>
              <a:t> diagram </a:t>
            </a:r>
            <a:r>
              <a:rPr lang="en-US" sz="1700" dirty="0" err="1" smtClean="0">
                <a:latin typeface="Candara" pitchFamily="34" charset="0"/>
              </a:rPr>
              <a:t>alir</a:t>
            </a:r>
            <a:r>
              <a:rPr lang="en-US" sz="1700" dirty="0" smtClean="0">
                <a:latin typeface="Candara" pitchFamily="34" charset="0"/>
              </a:rPr>
              <a:t> </a:t>
            </a:r>
            <a:r>
              <a:rPr lang="en-US" sz="1700" dirty="0" err="1" smtClean="0">
                <a:latin typeface="Candara" pitchFamily="34" charset="0"/>
              </a:rPr>
              <a:t>proses</a:t>
            </a:r>
            <a:r>
              <a:rPr lang="en-US" sz="1700" dirty="0" smtClean="0">
                <a:latin typeface="Candara" pitchFamily="34" charset="0"/>
              </a:rPr>
              <a:t> </a:t>
            </a:r>
            <a:r>
              <a:rPr lang="en-US" sz="1700" dirty="0" err="1" smtClean="0">
                <a:latin typeface="Candara" pitchFamily="34" charset="0"/>
              </a:rPr>
              <a:t>produksi</a:t>
            </a:r>
            <a:r>
              <a:rPr lang="en-US" sz="1700" dirty="0" smtClean="0">
                <a:latin typeface="Candara" pitchFamily="34" charset="0"/>
              </a:rPr>
              <a:t> </a:t>
            </a:r>
            <a:r>
              <a:rPr lang="en-US" sz="1700" dirty="0" err="1" smtClean="0">
                <a:latin typeface="Candara" pitchFamily="34" charset="0"/>
              </a:rPr>
              <a:t>harus</a:t>
            </a:r>
            <a:r>
              <a:rPr lang="en-US" sz="1700" dirty="0" smtClean="0">
                <a:latin typeface="Candara" pitchFamily="34" charset="0"/>
              </a:rPr>
              <a:t> </a:t>
            </a:r>
            <a:r>
              <a:rPr lang="en-US" sz="1700" dirty="0" err="1" smtClean="0">
                <a:latin typeface="Candara" pitchFamily="34" charset="0"/>
              </a:rPr>
              <a:t>dalam</a:t>
            </a:r>
            <a:r>
              <a:rPr lang="en-US" sz="1700" dirty="0" smtClean="0">
                <a:latin typeface="Candara" pitchFamily="34" charset="0"/>
              </a:rPr>
              <a:t> </a:t>
            </a:r>
            <a:r>
              <a:rPr lang="en-US" sz="1700" dirty="0" err="1" smtClean="0">
                <a:latin typeface="Candara" pitchFamily="34" charset="0"/>
              </a:rPr>
              <a:t>bahasa</a:t>
            </a:r>
            <a:r>
              <a:rPr lang="en-US" sz="1700" dirty="0" smtClean="0">
                <a:latin typeface="Candara" pitchFamily="34" charset="0"/>
              </a:rPr>
              <a:t> Indonesia. </a:t>
            </a:r>
          </a:p>
          <a:p>
            <a:pPr>
              <a:buClr>
                <a:schemeClr val="tx2">
                  <a:lumMod val="60000"/>
                  <a:lumOff val="40000"/>
                </a:schemeClr>
              </a:buClr>
              <a:buFont typeface="Wingdings" pitchFamily="2" charset="2"/>
              <a:buChar char="q"/>
              <a:defRPr/>
            </a:pPr>
            <a:r>
              <a:rPr lang="en-US" sz="1700" dirty="0" err="1" smtClean="0">
                <a:latin typeface="Candara" pitchFamily="34" charset="0"/>
              </a:rPr>
              <a:t>Dokumen</a:t>
            </a:r>
            <a:r>
              <a:rPr lang="en-US" sz="1700" dirty="0" smtClean="0">
                <a:latin typeface="Candara" pitchFamily="34" charset="0"/>
              </a:rPr>
              <a:t> legal </a:t>
            </a:r>
            <a:r>
              <a:rPr lang="en-US" sz="1700" dirty="0" err="1" smtClean="0">
                <a:latin typeface="Candara" pitchFamily="34" charset="0"/>
              </a:rPr>
              <a:t>perusahaan</a:t>
            </a:r>
            <a:r>
              <a:rPr lang="en-US" sz="1700" dirty="0" smtClean="0">
                <a:latin typeface="Candara" pitchFamily="34" charset="0"/>
              </a:rPr>
              <a:t> </a:t>
            </a:r>
            <a:r>
              <a:rPr lang="en-US" sz="1700" dirty="0" err="1" smtClean="0">
                <a:latin typeface="Candara" pitchFamily="34" charset="0"/>
              </a:rPr>
              <a:t>antara</a:t>
            </a:r>
            <a:r>
              <a:rPr lang="en-US" sz="1700" dirty="0" smtClean="0">
                <a:latin typeface="Candara" pitchFamily="34" charset="0"/>
              </a:rPr>
              <a:t> lain:</a:t>
            </a:r>
          </a:p>
          <a:p>
            <a:pPr>
              <a:buClr>
                <a:schemeClr val="tx2">
                  <a:lumMod val="60000"/>
                  <a:lumOff val="40000"/>
                </a:schemeClr>
              </a:buClr>
              <a:buFontTx/>
              <a:buNone/>
              <a:defRPr/>
            </a:pPr>
            <a:r>
              <a:rPr lang="en-US" sz="1700" dirty="0" smtClean="0">
                <a:latin typeface="Candara" pitchFamily="34" charset="0"/>
              </a:rPr>
              <a:t>	- </a:t>
            </a:r>
            <a:r>
              <a:rPr lang="en-US" sz="1700" dirty="0" err="1" smtClean="0">
                <a:latin typeface="Candara" pitchFamily="34" charset="0"/>
              </a:rPr>
              <a:t>Akta</a:t>
            </a:r>
            <a:r>
              <a:rPr lang="en-US" sz="1700" dirty="0" smtClean="0">
                <a:latin typeface="Candara" pitchFamily="34" charset="0"/>
              </a:rPr>
              <a:t> </a:t>
            </a:r>
            <a:r>
              <a:rPr lang="en-US" sz="1700" dirty="0" err="1" smtClean="0">
                <a:latin typeface="Candara" pitchFamily="34" charset="0"/>
              </a:rPr>
              <a:t>pendirian</a:t>
            </a:r>
            <a:r>
              <a:rPr lang="en-US" sz="1700" dirty="0" smtClean="0">
                <a:latin typeface="Candara" pitchFamily="34" charset="0"/>
              </a:rPr>
              <a:t> </a:t>
            </a:r>
            <a:r>
              <a:rPr lang="en-US" sz="1700" dirty="0" err="1" smtClean="0">
                <a:latin typeface="Candara" pitchFamily="34" charset="0"/>
              </a:rPr>
              <a:t>perusahaan</a:t>
            </a:r>
            <a:r>
              <a:rPr lang="en-US" sz="1700" dirty="0" smtClean="0">
                <a:latin typeface="Candara" pitchFamily="34" charset="0"/>
              </a:rPr>
              <a:t> </a:t>
            </a:r>
            <a:r>
              <a:rPr lang="en-US" sz="1700" dirty="0" err="1" smtClean="0">
                <a:latin typeface="Candara" pitchFamily="34" charset="0"/>
              </a:rPr>
              <a:t>bagi</a:t>
            </a:r>
            <a:r>
              <a:rPr lang="en-US" sz="1700" dirty="0" smtClean="0">
                <a:latin typeface="Candara" pitchFamily="34" charset="0"/>
              </a:rPr>
              <a:t> </a:t>
            </a:r>
            <a:r>
              <a:rPr lang="en-US" sz="1700" dirty="0" err="1" smtClean="0">
                <a:latin typeface="Candara" pitchFamily="34" charset="0"/>
              </a:rPr>
              <a:t>produsen</a:t>
            </a:r>
            <a:r>
              <a:rPr lang="en-US" sz="1700" dirty="0" smtClean="0">
                <a:latin typeface="Candara" pitchFamily="34" charset="0"/>
              </a:rPr>
              <a:t> </a:t>
            </a:r>
            <a:r>
              <a:rPr lang="en-US" sz="1700" dirty="0" err="1" smtClean="0">
                <a:latin typeface="Candara" pitchFamily="34" charset="0"/>
              </a:rPr>
              <a:t>dalam</a:t>
            </a:r>
            <a:r>
              <a:rPr lang="en-US" sz="1700" dirty="0" smtClean="0">
                <a:latin typeface="Candara" pitchFamily="34" charset="0"/>
              </a:rPr>
              <a:t> </a:t>
            </a:r>
            <a:r>
              <a:rPr lang="en-US" sz="1700" dirty="0" err="1" smtClean="0">
                <a:latin typeface="Candara" pitchFamily="34" charset="0"/>
              </a:rPr>
              <a:t>negeri</a:t>
            </a:r>
            <a:r>
              <a:rPr lang="en-US" sz="1700" dirty="0" smtClean="0">
                <a:latin typeface="Candara" pitchFamily="34" charset="0"/>
              </a:rPr>
              <a:t> </a:t>
            </a:r>
            <a:r>
              <a:rPr lang="en-US" sz="1700" dirty="0" err="1" smtClean="0">
                <a:latin typeface="Candara" pitchFamily="34" charset="0"/>
              </a:rPr>
              <a:t>atau</a:t>
            </a:r>
            <a:r>
              <a:rPr lang="en-US" sz="1700" dirty="0" smtClean="0">
                <a:latin typeface="Candara" pitchFamily="34" charset="0"/>
              </a:rPr>
              <a:t> </a:t>
            </a:r>
            <a:r>
              <a:rPr lang="en-US" sz="1700" dirty="0" err="1" smtClean="0">
                <a:latin typeface="Candara" pitchFamily="34" charset="0"/>
              </a:rPr>
              <a:t>akte</a:t>
            </a:r>
            <a:r>
              <a:rPr lang="en-US" sz="1700" dirty="0" smtClean="0">
                <a:latin typeface="Candara" pitchFamily="34" charset="0"/>
              </a:rPr>
              <a:t> </a:t>
            </a:r>
            <a:r>
              <a:rPr lang="en-US" sz="1700" dirty="0" err="1" smtClean="0">
                <a:latin typeface="Candara" pitchFamily="34" charset="0"/>
              </a:rPr>
              <a:t>sejenis</a:t>
            </a:r>
            <a:r>
              <a:rPr lang="en-US" sz="1700" dirty="0" smtClean="0">
                <a:latin typeface="Candara" pitchFamily="34" charset="0"/>
              </a:rPr>
              <a:t> </a:t>
            </a:r>
            <a:r>
              <a:rPr lang="en-US" sz="1700" dirty="0" err="1" smtClean="0">
                <a:latin typeface="Candara" pitchFamily="34" charset="0"/>
              </a:rPr>
              <a:t>bagi</a:t>
            </a:r>
            <a:r>
              <a:rPr lang="en-US" sz="1700" dirty="0" smtClean="0">
                <a:latin typeface="Candara" pitchFamily="34" charset="0"/>
              </a:rPr>
              <a:t> </a:t>
            </a:r>
            <a:r>
              <a:rPr lang="en-US" sz="1700" dirty="0" err="1" smtClean="0">
                <a:latin typeface="Candara" pitchFamily="34" charset="0"/>
              </a:rPr>
              <a:t>produsen</a:t>
            </a:r>
            <a:r>
              <a:rPr lang="en-US" sz="1700" dirty="0" smtClean="0">
                <a:latin typeface="Candara" pitchFamily="34" charset="0"/>
              </a:rPr>
              <a:t>  </a:t>
            </a:r>
            <a:r>
              <a:rPr lang="en-US" sz="1700" dirty="0" err="1" smtClean="0">
                <a:latin typeface="Candara" pitchFamily="34" charset="0"/>
              </a:rPr>
              <a:t>luar</a:t>
            </a:r>
            <a:r>
              <a:rPr lang="en-US" sz="1700" dirty="0" smtClean="0">
                <a:latin typeface="Candara" pitchFamily="34" charset="0"/>
              </a:rPr>
              <a:t> </a:t>
            </a:r>
            <a:r>
              <a:rPr lang="en-US" sz="1700" dirty="0" err="1" smtClean="0">
                <a:latin typeface="Candara" pitchFamily="34" charset="0"/>
              </a:rPr>
              <a:t>negeri</a:t>
            </a:r>
            <a:r>
              <a:rPr lang="en-US" sz="1700" dirty="0" smtClean="0">
                <a:latin typeface="Candara" pitchFamily="34" charset="0"/>
              </a:rPr>
              <a:t>.</a:t>
            </a:r>
          </a:p>
          <a:p>
            <a:pPr>
              <a:buClr>
                <a:schemeClr val="tx2">
                  <a:lumMod val="60000"/>
                  <a:lumOff val="40000"/>
                </a:schemeClr>
              </a:buClr>
              <a:buFontTx/>
              <a:buNone/>
              <a:defRPr/>
            </a:pPr>
            <a:r>
              <a:rPr lang="en-US" sz="1700" dirty="0" smtClean="0">
                <a:latin typeface="Candara" pitchFamily="34" charset="0"/>
              </a:rPr>
              <a:t>	- </a:t>
            </a:r>
            <a:r>
              <a:rPr lang="en-US" sz="1700" dirty="0" err="1" smtClean="0">
                <a:latin typeface="Candara" pitchFamily="34" charset="0"/>
              </a:rPr>
              <a:t>Izin</a:t>
            </a:r>
            <a:r>
              <a:rPr lang="en-US" sz="1700" dirty="0" smtClean="0">
                <a:latin typeface="Candara" pitchFamily="34" charset="0"/>
              </a:rPr>
              <a:t> Usaha </a:t>
            </a:r>
            <a:r>
              <a:rPr lang="en-US" sz="1700" dirty="0" err="1" smtClean="0">
                <a:latin typeface="Candara" pitchFamily="34" charset="0"/>
              </a:rPr>
              <a:t>Industri</a:t>
            </a:r>
            <a:r>
              <a:rPr lang="en-US" sz="1700" dirty="0" smtClean="0">
                <a:latin typeface="Candara" pitchFamily="34" charset="0"/>
              </a:rPr>
              <a:t> (IUI) </a:t>
            </a:r>
            <a:r>
              <a:rPr lang="en-US" sz="1700" dirty="0" err="1" smtClean="0">
                <a:latin typeface="Candara" pitchFamily="34" charset="0"/>
              </a:rPr>
              <a:t>atau</a:t>
            </a:r>
            <a:r>
              <a:rPr lang="en-US" sz="1700" dirty="0" smtClean="0">
                <a:latin typeface="Candara" pitchFamily="34" charset="0"/>
              </a:rPr>
              <a:t> </a:t>
            </a:r>
            <a:r>
              <a:rPr lang="en-US" sz="1700" dirty="0" err="1" smtClean="0">
                <a:latin typeface="Candara" pitchFamily="34" charset="0"/>
              </a:rPr>
              <a:t>Tanda</a:t>
            </a:r>
            <a:r>
              <a:rPr lang="en-US" sz="1700" dirty="0" smtClean="0">
                <a:latin typeface="Candara" pitchFamily="34" charset="0"/>
              </a:rPr>
              <a:t> </a:t>
            </a:r>
            <a:r>
              <a:rPr lang="en-US" sz="1700" dirty="0" err="1" smtClean="0">
                <a:latin typeface="Candara" pitchFamily="34" charset="0"/>
              </a:rPr>
              <a:t>Daftar</a:t>
            </a:r>
            <a:r>
              <a:rPr lang="en-US" sz="1700" dirty="0" smtClean="0">
                <a:latin typeface="Candara" pitchFamily="34" charset="0"/>
              </a:rPr>
              <a:t> </a:t>
            </a:r>
            <a:r>
              <a:rPr lang="en-US" sz="1700" dirty="0" err="1" smtClean="0">
                <a:latin typeface="Candara" pitchFamily="34" charset="0"/>
              </a:rPr>
              <a:t>Industri</a:t>
            </a:r>
            <a:r>
              <a:rPr lang="en-US" sz="1700" dirty="0" smtClean="0">
                <a:latin typeface="Candara" pitchFamily="34" charset="0"/>
              </a:rPr>
              <a:t> (TDI) </a:t>
            </a:r>
            <a:r>
              <a:rPr lang="en-US" sz="1700" dirty="0" err="1" smtClean="0">
                <a:latin typeface="Candara" pitchFamily="34" charset="0"/>
              </a:rPr>
              <a:t>bagi</a:t>
            </a:r>
            <a:r>
              <a:rPr lang="en-US" sz="1700" dirty="0" smtClean="0">
                <a:latin typeface="Candara" pitchFamily="34" charset="0"/>
              </a:rPr>
              <a:t> </a:t>
            </a:r>
            <a:r>
              <a:rPr lang="en-US" sz="1700" dirty="0" err="1" smtClean="0">
                <a:latin typeface="Candara" pitchFamily="34" charset="0"/>
              </a:rPr>
              <a:t>produsen</a:t>
            </a:r>
            <a:r>
              <a:rPr lang="en-US" sz="1700" dirty="0" smtClean="0">
                <a:latin typeface="Candara" pitchFamily="34" charset="0"/>
              </a:rPr>
              <a:t> </a:t>
            </a:r>
            <a:r>
              <a:rPr lang="en-US" sz="1700" dirty="0" err="1" smtClean="0">
                <a:latin typeface="Candara" pitchFamily="34" charset="0"/>
              </a:rPr>
              <a:t>dalam</a:t>
            </a:r>
            <a:r>
              <a:rPr lang="en-US" sz="1700" dirty="0" smtClean="0">
                <a:latin typeface="Candara" pitchFamily="34" charset="0"/>
              </a:rPr>
              <a:t> </a:t>
            </a:r>
            <a:r>
              <a:rPr lang="en-US" sz="1700" dirty="0" err="1" smtClean="0">
                <a:latin typeface="Candara" pitchFamily="34" charset="0"/>
              </a:rPr>
              <a:t>negeri</a:t>
            </a:r>
            <a:r>
              <a:rPr lang="en-US" sz="1700" dirty="0" smtClean="0">
                <a:latin typeface="Candara" pitchFamily="34" charset="0"/>
              </a:rPr>
              <a:t> </a:t>
            </a:r>
            <a:r>
              <a:rPr lang="en-US" sz="1700" dirty="0" err="1" smtClean="0">
                <a:latin typeface="Candara" pitchFamily="34" charset="0"/>
              </a:rPr>
              <a:t>atau</a:t>
            </a:r>
            <a:r>
              <a:rPr lang="en-US" sz="1700" dirty="0" smtClean="0">
                <a:latin typeface="Candara" pitchFamily="34" charset="0"/>
              </a:rPr>
              <a:t> </a:t>
            </a:r>
            <a:r>
              <a:rPr lang="en-US" sz="1700" dirty="0" err="1" smtClean="0">
                <a:latin typeface="Candara" pitchFamily="34" charset="0"/>
              </a:rPr>
              <a:t>izin</a:t>
            </a:r>
            <a:r>
              <a:rPr lang="en-US" sz="1700" dirty="0" smtClean="0">
                <a:latin typeface="Candara" pitchFamily="34" charset="0"/>
              </a:rPr>
              <a:t> </a:t>
            </a:r>
            <a:r>
              <a:rPr lang="en-US" sz="1700" dirty="0" err="1" smtClean="0">
                <a:latin typeface="Candara" pitchFamily="34" charset="0"/>
              </a:rPr>
              <a:t>sejenis</a:t>
            </a:r>
            <a:r>
              <a:rPr lang="en-US" sz="1700" dirty="0" smtClean="0">
                <a:latin typeface="Candara" pitchFamily="34" charset="0"/>
              </a:rPr>
              <a:t> </a:t>
            </a:r>
            <a:r>
              <a:rPr lang="en-US" sz="1700" dirty="0" err="1" smtClean="0">
                <a:latin typeface="Candara" pitchFamily="34" charset="0"/>
              </a:rPr>
              <a:t>bagi</a:t>
            </a:r>
            <a:r>
              <a:rPr lang="en-US" sz="1700" dirty="0" smtClean="0">
                <a:latin typeface="Candara" pitchFamily="34" charset="0"/>
              </a:rPr>
              <a:t> </a:t>
            </a:r>
            <a:r>
              <a:rPr lang="en-US" sz="1700" dirty="0" err="1" smtClean="0">
                <a:latin typeface="Candara" pitchFamily="34" charset="0"/>
              </a:rPr>
              <a:t>produsen</a:t>
            </a:r>
            <a:r>
              <a:rPr lang="en-US" sz="1700" dirty="0" smtClean="0">
                <a:latin typeface="Candara" pitchFamily="34" charset="0"/>
              </a:rPr>
              <a:t> </a:t>
            </a:r>
            <a:r>
              <a:rPr lang="en-US" sz="1700" dirty="0" err="1" smtClean="0">
                <a:latin typeface="Candara" pitchFamily="34" charset="0"/>
              </a:rPr>
              <a:t>luar</a:t>
            </a:r>
            <a:r>
              <a:rPr lang="en-US" sz="1700" dirty="0" smtClean="0">
                <a:latin typeface="Candara" pitchFamily="34" charset="0"/>
              </a:rPr>
              <a:t> </a:t>
            </a:r>
            <a:r>
              <a:rPr lang="en-US" sz="1700" dirty="0" err="1" smtClean="0">
                <a:latin typeface="Candara" pitchFamily="34" charset="0"/>
              </a:rPr>
              <a:t>negeri</a:t>
            </a:r>
            <a:r>
              <a:rPr lang="en-US" sz="1700" dirty="0" smtClean="0">
                <a:latin typeface="Candara" pitchFamily="34" charset="0"/>
              </a:rPr>
              <a:t>.</a:t>
            </a:r>
          </a:p>
          <a:p>
            <a:pPr>
              <a:buClr>
                <a:schemeClr val="tx2">
                  <a:lumMod val="60000"/>
                  <a:lumOff val="40000"/>
                </a:schemeClr>
              </a:buClr>
              <a:buFontTx/>
              <a:buNone/>
              <a:defRPr/>
            </a:pPr>
            <a:r>
              <a:rPr lang="en-US" sz="1700" dirty="0" smtClean="0">
                <a:latin typeface="Candara" pitchFamily="34" charset="0"/>
              </a:rPr>
              <a:t>	- </a:t>
            </a:r>
            <a:r>
              <a:rPr lang="en-US" sz="1700" dirty="0" err="1" smtClean="0">
                <a:latin typeface="Candara" pitchFamily="34" charset="0"/>
              </a:rPr>
              <a:t>Fotokopi</a:t>
            </a:r>
            <a:r>
              <a:rPr lang="en-US" sz="1700" dirty="0" smtClean="0">
                <a:latin typeface="Candara" pitchFamily="34" charset="0"/>
              </a:rPr>
              <a:t> </a:t>
            </a:r>
            <a:r>
              <a:rPr lang="en-US" sz="1700" dirty="0" err="1" smtClean="0">
                <a:latin typeface="Candara" pitchFamily="34" charset="0"/>
              </a:rPr>
              <a:t>Angka</a:t>
            </a:r>
            <a:r>
              <a:rPr lang="en-US" sz="1700" dirty="0" smtClean="0">
                <a:latin typeface="Candara" pitchFamily="34" charset="0"/>
              </a:rPr>
              <a:t> </a:t>
            </a:r>
            <a:r>
              <a:rPr lang="en-US" sz="1700" dirty="0" err="1" smtClean="0">
                <a:latin typeface="Candara" pitchFamily="34" charset="0"/>
              </a:rPr>
              <a:t>Pengenal</a:t>
            </a:r>
            <a:r>
              <a:rPr lang="en-US" sz="1700" dirty="0" smtClean="0">
                <a:latin typeface="Candara" pitchFamily="34" charset="0"/>
              </a:rPr>
              <a:t> </a:t>
            </a:r>
            <a:r>
              <a:rPr lang="en-US" sz="1700" dirty="0" err="1" smtClean="0">
                <a:latin typeface="Candara" pitchFamily="34" charset="0"/>
              </a:rPr>
              <a:t>Importir</a:t>
            </a:r>
            <a:r>
              <a:rPr lang="en-US" sz="1700" dirty="0" smtClean="0">
                <a:latin typeface="Candara" pitchFamily="34" charset="0"/>
              </a:rPr>
              <a:t> (API</a:t>
            </a:r>
            <a:r>
              <a:rPr lang="id-ID" sz="1700" dirty="0" smtClean="0">
                <a:latin typeface="Candara" pitchFamily="34" charset="0"/>
              </a:rPr>
              <a:t>-U/API-P</a:t>
            </a:r>
            <a:r>
              <a:rPr lang="en-US" sz="1700" dirty="0" smtClean="0">
                <a:latin typeface="Candara" pitchFamily="34" charset="0"/>
              </a:rPr>
              <a:t>)</a:t>
            </a:r>
            <a:r>
              <a:rPr lang="id-ID" sz="1700" dirty="0" smtClean="0">
                <a:latin typeface="Candara" pitchFamily="34" charset="0"/>
              </a:rPr>
              <a:t> </a:t>
            </a:r>
            <a:r>
              <a:rPr lang="en-US" sz="1700" dirty="0" err="1" smtClean="0">
                <a:latin typeface="Candara" pitchFamily="34" charset="0"/>
              </a:rPr>
              <a:t>untuk</a:t>
            </a:r>
            <a:r>
              <a:rPr lang="en-US" sz="1700" dirty="0" smtClean="0">
                <a:latin typeface="Candara" pitchFamily="34" charset="0"/>
              </a:rPr>
              <a:t> </a:t>
            </a:r>
            <a:r>
              <a:rPr lang="en-US" sz="1700" dirty="0" err="1" smtClean="0">
                <a:latin typeface="Candara" pitchFamily="34" charset="0"/>
              </a:rPr>
              <a:t>importir</a:t>
            </a:r>
            <a:r>
              <a:rPr lang="en-US" sz="1700" dirty="0" smtClean="0">
                <a:latin typeface="Candara" pitchFamily="34" charset="0"/>
              </a:rPr>
              <a:t>.</a:t>
            </a:r>
          </a:p>
          <a:p>
            <a:pPr>
              <a:buClr>
                <a:schemeClr val="tx2">
                  <a:lumMod val="60000"/>
                  <a:lumOff val="40000"/>
                </a:schemeClr>
              </a:buClr>
              <a:buFontTx/>
              <a:buNone/>
              <a:defRPr/>
            </a:pPr>
            <a:r>
              <a:rPr lang="en-US" sz="1600" dirty="0" smtClean="0">
                <a:latin typeface="Candara" pitchFamily="34" charset="0"/>
              </a:rPr>
              <a:t>	</a:t>
            </a:r>
          </a:p>
          <a:p>
            <a:pPr>
              <a:buClr>
                <a:schemeClr val="tx2">
                  <a:lumMod val="60000"/>
                  <a:lumOff val="40000"/>
                </a:schemeClr>
              </a:buClr>
              <a:buFontTx/>
              <a:buNone/>
              <a:defRPr/>
            </a:pPr>
            <a:endParaRPr lang="en-US" sz="2000" dirty="0" smtClean="0">
              <a:latin typeface="Candara" pitchFamily="34" charset="0"/>
            </a:endParaRPr>
          </a:p>
          <a:p>
            <a:pPr>
              <a:buClr>
                <a:schemeClr val="tx2">
                  <a:lumMod val="60000"/>
                  <a:lumOff val="40000"/>
                </a:schemeClr>
              </a:buClr>
              <a:buFont typeface="Wingdings" pitchFamily="2" charset="2"/>
              <a:buChar char="v"/>
              <a:defRPr/>
            </a:pPr>
            <a:endParaRPr lang="en-US" sz="2200" b="1" dirty="0" smtClean="0">
              <a:latin typeface="Candara" pitchFamily="34" charset="0"/>
            </a:endParaRPr>
          </a:p>
          <a:p>
            <a:pPr>
              <a:buClr>
                <a:schemeClr val="tx2">
                  <a:lumMod val="60000"/>
                  <a:lumOff val="40000"/>
                </a:schemeClr>
              </a:buClr>
              <a:buFontTx/>
              <a:buNone/>
              <a:defRPr/>
            </a:pPr>
            <a:endParaRPr lang="en-US" sz="2200" dirty="0" smtClean="0">
              <a:latin typeface="Candara" pitchFamily="34" charset="0"/>
            </a:endParaRPr>
          </a:p>
          <a:p>
            <a:pPr>
              <a:buClr>
                <a:schemeClr val="tx2">
                  <a:lumMod val="60000"/>
                  <a:lumOff val="40000"/>
                </a:schemeClr>
              </a:buClr>
              <a:buFontTx/>
              <a:buNone/>
              <a:defRPr/>
            </a:pPr>
            <a:endParaRPr lang="en-US" sz="2200" dirty="0" smtClean="0">
              <a:latin typeface="Candara" pitchFamily="34" charset="0"/>
            </a:endParaRPr>
          </a:p>
          <a:p>
            <a:pPr>
              <a:buClr>
                <a:schemeClr val="tx2">
                  <a:lumMod val="60000"/>
                  <a:lumOff val="40000"/>
                </a:schemeClr>
              </a:buClr>
              <a:buFontTx/>
              <a:buNone/>
              <a:defRPr/>
            </a:pPr>
            <a:endParaRPr lang="en-US" sz="2200" dirty="0" smtClean="0">
              <a:latin typeface="Candara" pitchFamily="34" charset="0"/>
            </a:endParaRPr>
          </a:p>
          <a:p>
            <a:pPr marL="511175" indent="-511175" eaLnBrk="1" hangingPunct="1">
              <a:buClr>
                <a:srgbClr val="002060"/>
              </a:buClr>
              <a:buFontTx/>
              <a:buNone/>
              <a:defRPr/>
            </a:pPr>
            <a:endParaRPr lang="en-US" sz="2000" dirty="0" smtClean="0">
              <a:latin typeface="Candara" pitchFamily="34" charset="0"/>
              <a:cs typeface="Arial" pitchFamily="34" charset="0"/>
            </a:endParaRPr>
          </a:p>
          <a:p>
            <a:pPr marL="457200" indent="-457200" eaLnBrk="1" hangingPunct="1">
              <a:buClr>
                <a:srgbClr val="002060"/>
              </a:buClr>
              <a:buFontTx/>
              <a:buNone/>
              <a:defRPr/>
            </a:pPr>
            <a:endParaRPr lang="en-US" dirty="0" smtClean="0">
              <a:solidFill>
                <a:srgbClr val="002060"/>
              </a:solidFill>
              <a:latin typeface="Candara" pitchFamily="34" charset="0"/>
            </a:endParaRPr>
          </a:p>
        </p:txBody>
      </p:sp>
      <p:sp>
        <p:nvSpPr>
          <p:cNvPr id="11" name="Slide Number Placeholder 10"/>
          <p:cNvSpPr>
            <a:spLocks noGrp="1"/>
          </p:cNvSpPr>
          <p:nvPr>
            <p:ph type="sldNum" sz="quarter" idx="12"/>
          </p:nvPr>
        </p:nvSpPr>
        <p:spPr/>
        <p:txBody>
          <a:bodyPr/>
          <a:lstStyle/>
          <a:p>
            <a:pPr>
              <a:defRPr/>
            </a:pPr>
            <a:fld id="{8F197D1F-7005-4460-8E24-90B32B7746C2}" type="slidenum">
              <a:rPr lang="en-US" smtClean="0"/>
              <a:pPr>
                <a:defRPr/>
              </a:pPr>
              <a:t>6</a:t>
            </a:fld>
            <a:endParaRPr lang="en-US"/>
          </a:p>
        </p:txBody>
      </p:sp>
      <p:pic>
        <p:nvPicPr>
          <p:cNvPr id="16389" name="Picture 6"/>
          <p:cNvPicPr>
            <a:picLocks noChangeAspect="1" noChangeArrowheads="1"/>
          </p:cNvPicPr>
          <p:nvPr/>
        </p:nvPicPr>
        <p:blipFill>
          <a:blip r:embed="rId3">
            <a:clrChange>
              <a:clrFrom>
                <a:srgbClr val="000000"/>
              </a:clrFrom>
              <a:clrTo>
                <a:srgbClr val="000000">
                  <a:alpha val="0"/>
                </a:srgbClr>
              </a:clrTo>
            </a:clrChange>
          </a:blip>
          <a:srcRect/>
          <a:stretch>
            <a:fillRect/>
          </a:stretch>
        </p:blipFill>
        <p:spPr bwMode="auto">
          <a:xfrm>
            <a:off x="6934200" y="5715000"/>
            <a:ext cx="1600200" cy="533400"/>
          </a:xfrm>
          <a:prstGeom prst="rect">
            <a:avLst/>
          </a:prstGeom>
          <a:noFill/>
          <a:ln w="9525">
            <a:noFill/>
            <a:miter lim="800000"/>
            <a:headEnd/>
            <a:tailEnd/>
          </a:ln>
        </p:spPr>
      </p:pic>
    </p:spTree>
  </p:cSld>
  <p:clrMapOvr>
    <a:masterClrMapping/>
  </p:clrMapOvr>
  <p:transition>
    <p:fade thruBlk="1"/>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457200" y="457200"/>
            <a:ext cx="8077200" cy="1066800"/>
          </a:xfrm>
        </p:spPr>
        <p:txBody>
          <a:bodyPr anchor="t"/>
          <a:lstStyle/>
          <a:p>
            <a:pPr algn="ctr" eaLnBrk="1" hangingPunct="1">
              <a:defRPr/>
            </a:pPr>
            <a:r>
              <a:rPr lang="en-US" altLang="zh-TW" sz="3200" b="1" dirty="0" smtClean="0">
                <a:solidFill>
                  <a:srgbClr val="0070C0"/>
                </a:solidFill>
                <a:effectLst>
                  <a:outerShdw blurRad="38100" dist="38100" dir="2700000" algn="tl">
                    <a:srgbClr val="C0C0C0"/>
                  </a:outerShdw>
                </a:effectLst>
                <a:latin typeface="AR JULIAN" pitchFamily="2" charset="0"/>
                <a:ea typeface="新細明體" pitchFamily="18" charset="-120"/>
              </a:rPr>
              <a:t>III. TATA CARA MEMPEROLEH SPPT SNI</a:t>
            </a:r>
            <a:br>
              <a:rPr lang="en-US" altLang="zh-TW" sz="3200" b="1" dirty="0" smtClean="0">
                <a:solidFill>
                  <a:srgbClr val="0070C0"/>
                </a:solidFill>
                <a:effectLst>
                  <a:outerShdw blurRad="38100" dist="38100" dir="2700000" algn="tl">
                    <a:srgbClr val="C0C0C0"/>
                  </a:outerShdw>
                </a:effectLst>
                <a:latin typeface="AR JULIAN" pitchFamily="2" charset="0"/>
                <a:ea typeface="新細明體" pitchFamily="18" charset="-120"/>
              </a:rPr>
            </a:br>
            <a:r>
              <a:rPr lang="en-US" altLang="zh-TW" sz="3200" b="1" dirty="0" err="1" smtClean="0">
                <a:solidFill>
                  <a:srgbClr val="0070C0"/>
                </a:solidFill>
                <a:effectLst>
                  <a:outerShdw blurRad="38100" dist="38100" dir="2700000" algn="tl">
                    <a:srgbClr val="C0C0C0"/>
                  </a:outerShdw>
                </a:effectLst>
                <a:latin typeface="Candara" pitchFamily="34" charset="0"/>
                <a:ea typeface="新細明體" pitchFamily="18" charset="-120"/>
              </a:rPr>
              <a:t>Tahap</a:t>
            </a:r>
            <a:r>
              <a:rPr lang="en-US" altLang="zh-TW" sz="3200" b="1" dirty="0" smtClean="0">
                <a:solidFill>
                  <a:srgbClr val="0070C0"/>
                </a:solidFill>
                <a:effectLst>
                  <a:outerShdw blurRad="38100" dist="38100" dir="2700000" algn="tl">
                    <a:srgbClr val="C0C0C0"/>
                  </a:outerShdw>
                </a:effectLst>
                <a:latin typeface="Candara" pitchFamily="34" charset="0"/>
                <a:ea typeface="新細明體" pitchFamily="18" charset="-120"/>
              </a:rPr>
              <a:t> 1 : </a:t>
            </a:r>
            <a:r>
              <a:rPr lang="en-US" altLang="zh-TW" sz="3200" b="1" dirty="0" err="1" smtClean="0">
                <a:solidFill>
                  <a:srgbClr val="0070C0"/>
                </a:solidFill>
                <a:effectLst>
                  <a:outerShdw blurRad="38100" dist="38100" dir="2700000" algn="tl">
                    <a:srgbClr val="C0C0C0"/>
                  </a:outerShdw>
                </a:effectLst>
                <a:latin typeface="Candara" pitchFamily="34" charset="0"/>
                <a:ea typeface="新細明體" pitchFamily="18" charset="-120"/>
              </a:rPr>
              <a:t>Seleksi</a:t>
            </a:r>
            <a:endParaRPr lang="en-US" altLang="zh-TW" sz="3200" b="1" dirty="0" smtClean="0">
              <a:solidFill>
                <a:srgbClr val="0070C0"/>
              </a:solidFill>
              <a:effectLst>
                <a:outerShdw blurRad="38100" dist="38100" dir="2700000" algn="tl">
                  <a:srgbClr val="C0C0C0"/>
                </a:outerShdw>
              </a:effectLst>
              <a:latin typeface="Candara" pitchFamily="34" charset="0"/>
              <a:ea typeface="新細明體" pitchFamily="18" charset="-120"/>
            </a:endParaRPr>
          </a:p>
        </p:txBody>
      </p:sp>
      <p:sp>
        <p:nvSpPr>
          <p:cNvPr id="15363" name="Rectangle 5"/>
          <p:cNvSpPr>
            <a:spLocks noGrp="1" noChangeArrowheads="1"/>
          </p:cNvSpPr>
          <p:nvPr>
            <p:ph type="body" idx="1"/>
          </p:nvPr>
        </p:nvSpPr>
        <p:spPr>
          <a:xfrm>
            <a:off x="381000" y="1295400"/>
            <a:ext cx="8458200" cy="5181600"/>
          </a:xfrm>
        </p:spPr>
        <p:txBody>
          <a:bodyPr/>
          <a:lstStyle/>
          <a:p>
            <a:pPr marL="511175" indent="-511175" eaLnBrk="1" hangingPunct="1">
              <a:buClr>
                <a:srgbClr val="002060"/>
              </a:buClr>
              <a:buFontTx/>
              <a:buNone/>
              <a:defRPr/>
            </a:pPr>
            <a:r>
              <a:rPr lang="en-US" sz="2000" dirty="0" smtClean="0">
                <a:latin typeface="Candara" pitchFamily="34" charset="0"/>
                <a:cs typeface="Arial" pitchFamily="34" charset="0"/>
              </a:rPr>
              <a:t> </a:t>
            </a:r>
            <a:endParaRPr lang="en-US" sz="2200" dirty="0" smtClean="0">
              <a:latin typeface="Candara" pitchFamily="34" charset="0"/>
              <a:cs typeface="Arial" pitchFamily="34" charset="0"/>
            </a:endParaRPr>
          </a:p>
          <a:p>
            <a:pPr>
              <a:buClr>
                <a:schemeClr val="tx2">
                  <a:lumMod val="60000"/>
                  <a:lumOff val="40000"/>
                </a:schemeClr>
              </a:buClr>
              <a:buFont typeface="Wingdings" pitchFamily="2" charset="2"/>
              <a:buChar char="q"/>
              <a:defRPr/>
            </a:pPr>
            <a:r>
              <a:rPr lang="en-US" sz="1800" dirty="0" err="1" smtClean="0">
                <a:latin typeface="Candara" pitchFamily="34" charset="0"/>
              </a:rPr>
              <a:t>Dokumen</a:t>
            </a:r>
            <a:r>
              <a:rPr lang="en-US" sz="1800" dirty="0" smtClean="0">
                <a:latin typeface="Candara" pitchFamily="34" charset="0"/>
              </a:rPr>
              <a:t> </a:t>
            </a:r>
            <a:r>
              <a:rPr lang="en-US" sz="1800" dirty="0" err="1" smtClean="0">
                <a:latin typeface="Candara" pitchFamily="34" charset="0"/>
              </a:rPr>
              <a:t>Penggunaan</a:t>
            </a:r>
            <a:r>
              <a:rPr lang="en-US" sz="1800" dirty="0" smtClean="0">
                <a:latin typeface="Candara" pitchFamily="34" charset="0"/>
              </a:rPr>
              <a:t> </a:t>
            </a:r>
            <a:r>
              <a:rPr lang="en-US" sz="1800" dirty="0" err="1" smtClean="0">
                <a:latin typeface="Candara" pitchFamily="34" charset="0"/>
              </a:rPr>
              <a:t>Merek</a:t>
            </a:r>
            <a:endParaRPr lang="en-US" sz="1800" dirty="0" smtClean="0">
              <a:latin typeface="Candara" pitchFamily="34" charset="0"/>
            </a:endParaRPr>
          </a:p>
          <a:p>
            <a:pPr>
              <a:buClr>
                <a:schemeClr val="tx2">
                  <a:lumMod val="60000"/>
                  <a:lumOff val="40000"/>
                </a:schemeClr>
              </a:buClr>
              <a:buFontTx/>
              <a:buNone/>
              <a:defRPr/>
            </a:pPr>
            <a:r>
              <a:rPr lang="en-US" sz="1800" dirty="0" smtClean="0">
                <a:latin typeface="Candara" pitchFamily="34" charset="0"/>
              </a:rPr>
              <a:t>	- </a:t>
            </a:r>
            <a:r>
              <a:rPr lang="en-US" sz="1800" dirty="0" err="1" smtClean="0">
                <a:latin typeface="Candara" pitchFamily="34" charset="0"/>
              </a:rPr>
              <a:t>fotokopi</a:t>
            </a:r>
            <a:r>
              <a:rPr lang="en-US" sz="1800" dirty="0" smtClean="0">
                <a:latin typeface="Candara" pitchFamily="34" charset="0"/>
              </a:rPr>
              <a:t> </a:t>
            </a:r>
            <a:r>
              <a:rPr lang="en-US" sz="1800" dirty="0" err="1" smtClean="0">
                <a:latin typeface="Candara" pitchFamily="34" charset="0"/>
              </a:rPr>
              <a:t>Sertifikat</a:t>
            </a:r>
            <a:r>
              <a:rPr lang="en-US" sz="1800" dirty="0" smtClean="0">
                <a:latin typeface="Candara" pitchFamily="34" charset="0"/>
              </a:rPr>
              <a:t> </a:t>
            </a:r>
            <a:r>
              <a:rPr lang="en-US" sz="1800" dirty="0" err="1" smtClean="0">
                <a:latin typeface="Candara" pitchFamily="34" charset="0"/>
              </a:rPr>
              <a:t>Merek</a:t>
            </a:r>
            <a:r>
              <a:rPr lang="en-US" sz="1800" dirty="0" smtClean="0">
                <a:latin typeface="Candara" pitchFamily="34" charset="0"/>
              </a:rPr>
              <a:t> </a:t>
            </a:r>
            <a:r>
              <a:rPr lang="id-ID" sz="1800" dirty="0" smtClean="0">
                <a:latin typeface="Candara" pitchFamily="34" charset="0"/>
              </a:rPr>
              <a:t>Produsen atau</a:t>
            </a:r>
            <a:r>
              <a:rPr lang="en-US" sz="1800" dirty="0" smtClean="0">
                <a:latin typeface="Candara" pitchFamily="34" charset="0"/>
              </a:rPr>
              <a:t> </a:t>
            </a:r>
            <a:r>
              <a:rPr lang="en-US" sz="1800" dirty="0" err="1" smtClean="0">
                <a:latin typeface="Candara" pitchFamily="34" charset="0"/>
              </a:rPr>
              <a:t>Tanda</a:t>
            </a:r>
            <a:r>
              <a:rPr lang="en-US" sz="1800" dirty="0" smtClean="0">
                <a:latin typeface="Candara" pitchFamily="34" charset="0"/>
              </a:rPr>
              <a:t> </a:t>
            </a:r>
            <a:r>
              <a:rPr lang="en-US" sz="1800" dirty="0" err="1" smtClean="0">
                <a:latin typeface="Candara" pitchFamily="34" charset="0"/>
              </a:rPr>
              <a:t>Daftar</a:t>
            </a:r>
            <a:r>
              <a:rPr lang="en-US" sz="1800" dirty="0" smtClean="0">
                <a:latin typeface="Candara" pitchFamily="34" charset="0"/>
              </a:rPr>
              <a:t> </a:t>
            </a:r>
            <a:r>
              <a:rPr lang="en-US" sz="1800" dirty="0" err="1" smtClean="0">
                <a:latin typeface="Candara" pitchFamily="34" charset="0"/>
              </a:rPr>
              <a:t>Merek</a:t>
            </a:r>
            <a:r>
              <a:rPr lang="en-US" sz="1800" dirty="0" smtClean="0">
                <a:latin typeface="Candara" pitchFamily="34" charset="0"/>
              </a:rPr>
              <a:t> yang </a:t>
            </a:r>
            <a:r>
              <a:rPr lang="en-US" sz="1800" dirty="0" err="1" smtClean="0">
                <a:latin typeface="Candara" pitchFamily="34" charset="0"/>
              </a:rPr>
              <a:t>diterbitkan</a:t>
            </a:r>
            <a:r>
              <a:rPr lang="en-US" sz="1800" dirty="0" smtClean="0">
                <a:latin typeface="Candara" pitchFamily="34" charset="0"/>
              </a:rPr>
              <a:t> </a:t>
            </a:r>
            <a:r>
              <a:rPr lang="en-US" sz="1800" dirty="0" err="1" smtClean="0">
                <a:latin typeface="Candara" pitchFamily="34" charset="0"/>
              </a:rPr>
              <a:t>oleh</a:t>
            </a:r>
            <a:r>
              <a:rPr lang="en-US" sz="1800" dirty="0" smtClean="0">
                <a:latin typeface="Candara" pitchFamily="34" charset="0"/>
              </a:rPr>
              <a:t> </a:t>
            </a:r>
            <a:r>
              <a:rPr lang="en-US" sz="1800" dirty="0" err="1" smtClean="0">
                <a:latin typeface="Candara" pitchFamily="34" charset="0"/>
              </a:rPr>
              <a:t>Direktorat</a:t>
            </a:r>
            <a:r>
              <a:rPr lang="en-US" sz="1800" dirty="0" smtClean="0">
                <a:latin typeface="Candara" pitchFamily="34" charset="0"/>
              </a:rPr>
              <a:t> </a:t>
            </a:r>
            <a:r>
              <a:rPr lang="en-US" sz="1800" dirty="0" err="1" smtClean="0">
                <a:latin typeface="Candara" pitchFamily="34" charset="0"/>
              </a:rPr>
              <a:t>Jenderal</a:t>
            </a:r>
            <a:r>
              <a:rPr lang="en-US" sz="1800" dirty="0" smtClean="0">
                <a:latin typeface="Candara" pitchFamily="34" charset="0"/>
              </a:rPr>
              <a:t> </a:t>
            </a:r>
            <a:r>
              <a:rPr lang="en-US" sz="1800" dirty="0" err="1" smtClean="0">
                <a:latin typeface="Candara" pitchFamily="34" charset="0"/>
              </a:rPr>
              <a:t>Hak</a:t>
            </a:r>
            <a:r>
              <a:rPr lang="en-US" sz="1800" dirty="0" smtClean="0">
                <a:latin typeface="Candara" pitchFamily="34" charset="0"/>
              </a:rPr>
              <a:t> </a:t>
            </a:r>
            <a:r>
              <a:rPr lang="en-US" sz="1800" dirty="0" err="1" smtClean="0">
                <a:latin typeface="Candara" pitchFamily="34" charset="0"/>
              </a:rPr>
              <a:t>Kekayaan</a:t>
            </a:r>
            <a:r>
              <a:rPr lang="en-US" sz="1800" dirty="0" smtClean="0">
                <a:latin typeface="Candara" pitchFamily="34" charset="0"/>
              </a:rPr>
              <a:t> </a:t>
            </a:r>
            <a:r>
              <a:rPr lang="en-US" sz="1800" dirty="0" err="1" smtClean="0">
                <a:latin typeface="Candara" pitchFamily="34" charset="0"/>
              </a:rPr>
              <a:t>Intelektual</a:t>
            </a:r>
            <a:r>
              <a:rPr lang="en-US" sz="1800" dirty="0" smtClean="0">
                <a:latin typeface="Candara" pitchFamily="34" charset="0"/>
              </a:rPr>
              <a:t> (HKI), </a:t>
            </a:r>
            <a:r>
              <a:rPr lang="en-US" sz="1800" dirty="0" err="1" smtClean="0">
                <a:latin typeface="Candara" pitchFamily="34" charset="0"/>
              </a:rPr>
              <a:t>Kementerian</a:t>
            </a:r>
            <a:r>
              <a:rPr lang="en-US" sz="1800" dirty="0" smtClean="0">
                <a:latin typeface="Candara" pitchFamily="34" charset="0"/>
              </a:rPr>
              <a:t> </a:t>
            </a:r>
            <a:r>
              <a:rPr lang="en-US" sz="1800" dirty="0" err="1" smtClean="0">
                <a:latin typeface="Candara" pitchFamily="34" charset="0"/>
              </a:rPr>
              <a:t>Hukum</a:t>
            </a:r>
            <a:r>
              <a:rPr lang="en-US" sz="1800" dirty="0" smtClean="0">
                <a:latin typeface="Candara" pitchFamily="34" charset="0"/>
              </a:rPr>
              <a:t> </a:t>
            </a:r>
            <a:r>
              <a:rPr lang="en-US" sz="1800" dirty="0" err="1" smtClean="0">
                <a:latin typeface="Candara" pitchFamily="34" charset="0"/>
              </a:rPr>
              <a:t>dan</a:t>
            </a:r>
            <a:r>
              <a:rPr lang="en-US" sz="1800" dirty="0" smtClean="0">
                <a:latin typeface="Candara" pitchFamily="34" charset="0"/>
              </a:rPr>
              <a:t> </a:t>
            </a:r>
            <a:r>
              <a:rPr lang="en-US" sz="1800" dirty="0" err="1" smtClean="0">
                <a:latin typeface="Candara" pitchFamily="34" charset="0"/>
              </a:rPr>
              <a:t>Hak</a:t>
            </a:r>
            <a:r>
              <a:rPr lang="en-US" sz="1800" dirty="0" smtClean="0">
                <a:latin typeface="Candara" pitchFamily="34" charset="0"/>
              </a:rPr>
              <a:t>  </a:t>
            </a:r>
            <a:r>
              <a:rPr lang="en-US" sz="1800" dirty="0" err="1" smtClean="0">
                <a:latin typeface="Candara" pitchFamily="34" charset="0"/>
              </a:rPr>
              <a:t>Asasi</a:t>
            </a:r>
            <a:r>
              <a:rPr lang="en-US" sz="1800" dirty="0" smtClean="0">
                <a:latin typeface="Candara" pitchFamily="34" charset="0"/>
              </a:rPr>
              <a:t>  </a:t>
            </a:r>
            <a:r>
              <a:rPr lang="en-US" sz="1800" dirty="0" err="1" smtClean="0">
                <a:latin typeface="Candara" pitchFamily="34" charset="0"/>
              </a:rPr>
              <a:t>Manusia</a:t>
            </a:r>
            <a:r>
              <a:rPr lang="en-US" sz="1800" dirty="0" smtClean="0">
                <a:latin typeface="Candara" pitchFamily="34" charset="0"/>
              </a:rPr>
              <a:t>; </a:t>
            </a:r>
          </a:p>
          <a:p>
            <a:pPr>
              <a:buClr>
                <a:schemeClr val="tx2">
                  <a:lumMod val="60000"/>
                  <a:lumOff val="40000"/>
                </a:schemeClr>
              </a:buClr>
              <a:buFontTx/>
              <a:buNone/>
              <a:defRPr/>
            </a:pPr>
            <a:r>
              <a:rPr lang="en-US" sz="1800" dirty="0" smtClean="0">
                <a:latin typeface="Candara" pitchFamily="34" charset="0"/>
              </a:rPr>
              <a:t>	- </a:t>
            </a:r>
            <a:r>
              <a:rPr lang="en-US" sz="1800" dirty="0" err="1" smtClean="0">
                <a:latin typeface="Candara" pitchFamily="34" charset="0"/>
              </a:rPr>
              <a:t>fotokopi</a:t>
            </a:r>
            <a:r>
              <a:rPr lang="en-US" sz="1800" dirty="0" smtClean="0">
                <a:latin typeface="Candara" pitchFamily="34" charset="0"/>
              </a:rPr>
              <a:t> </a:t>
            </a:r>
            <a:r>
              <a:rPr lang="en-US" sz="1800" dirty="0" err="1" smtClean="0">
                <a:latin typeface="Candara" pitchFamily="34" charset="0"/>
              </a:rPr>
              <a:t>perjanjian</a:t>
            </a:r>
            <a:r>
              <a:rPr lang="en-US" sz="1800" dirty="0" smtClean="0">
                <a:latin typeface="Candara" pitchFamily="34" charset="0"/>
              </a:rPr>
              <a:t> </a:t>
            </a:r>
            <a:r>
              <a:rPr lang="en-US" sz="1800" dirty="0" err="1" smtClean="0">
                <a:latin typeface="Candara" pitchFamily="34" charset="0"/>
              </a:rPr>
              <a:t>lisensi</a:t>
            </a:r>
            <a:r>
              <a:rPr lang="en-US" sz="1800" dirty="0" smtClean="0">
                <a:latin typeface="Candara" pitchFamily="34" charset="0"/>
              </a:rPr>
              <a:t> </a:t>
            </a:r>
            <a:r>
              <a:rPr lang="en-US" sz="1800" dirty="0" err="1" smtClean="0">
                <a:latin typeface="Candara" pitchFamily="34" charset="0"/>
              </a:rPr>
              <a:t>dari</a:t>
            </a:r>
            <a:r>
              <a:rPr lang="en-US" sz="1800" dirty="0" smtClean="0">
                <a:latin typeface="Candara" pitchFamily="34" charset="0"/>
              </a:rPr>
              <a:t> </a:t>
            </a:r>
            <a:r>
              <a:rPr lang="en-US" sz="1800" dirty="0" err="1" smtClean="0">
                <a:latin typeface="Candara" pitchFamily="34" charset="0"/>
              </a:rPr>
              <a:t>pemilik</a:t>
            </a:r>
            <a:r>
              <a:rPr lang="en-US" sz="1800" dirty="0" smtClean="0">
                <a:latin typeface="Candara" pitchFamily="34" charset="0"/>
              </a:rPr>
              <a:t> </a:t>
            </a:r>
            <a:r>
              <a:rPr lang="en-US" sz="1800" dirty="0" err="1" smtClean="0">
                <a:latin typeface="Candara" pitchFamily="34" charset="0"/>
              </a:rPr>
              <a:t>merek</a:t>
            </a:r>
            <a:r>
              <a:rPr lang="en-US" sz="1800" dirty="0" smtClean="0">
                <a:latin typeface="Candara" pitchFamily="34" charset="0"/>
              </a:rPr>
              <a:t>, yang </a:t>
            </a:r>
            <a:r>
              <a:rPr lang="en-US" sz="1800" dirty="0" err="1" smtClean="0">
                <a:latin typeface="Candara" pitchFamily="34" charset="0"/>
              </a:rPr>
              <a:t>telah</a:t>
            </a:r>
            <a:r>
              <a:rPr lang="en-US" sz="1800" dirty="0" smtClean="0">
                <a:latin typeface="Candara" pitchFamily="34" charset="0"/>
              </a:rPr>
              <a:t> </a:t>
            </a:r>
            <a:r>
              <a:rPr lang="en-US" sz="1800" dirty="0" err="1" smtClean="0">
                <a:latin typeface="Candara" pitchFamily="34" charset="0"/>
              </a:rPr>
              <a:t>di</a:t>
            </a:r>
            <a:r>
              <a:rPr lang="id-ID" sz="1800" dirty="0" smtClean="0">
                <a:latin typeface="Candara" pitchFamily="34" charset="0"/>
              </a:rPr>
              <a:t>daftarkan pada </a:t>
            </a:r>
            <a:r>
              <a:rPr lang="en-US" sz="1800" dirty="0" err="1" smtClean="0">
                <a:latin typeface="Candara" pitchFamily="34" charset="0"/>
              </a:rPr>
              <a:t>Direktorat</a:t>
            </a:r>
            <a:r>
              <a:rPr lang="en-US" sz="1800" dirty="0" smtClean="0">
                <a:latin typeface="Candara" pitchFamily="34" charset="0"/>
              </a:rPr>
              <a:t> </a:t>
            </a:r>
            <a:r>
              <a:rPr lang="en-US" sz="1800" dirty="0" err="1" smtClean="0">
                <a:latin typeface="Candara" pitchFamily="34" charset="0"/>
              </a:rPr>
              <a:t>Jenderal</a:t>
            </a:r>
            <a:r>
              <a:rPr lang="en-US" sz="1800" dirty="0" smtClean="0">
                <a:latin typeface="Candara" pitchFamily="34" charset="0"/>
              </a:rPr>
              <a:t> </a:t>
            </a:r>
            <a:r>
              <a:rPr lang="en-US" sz="1800" dirty="0" err="1" smtClean="0">
                <a:latin typeface="Candara" pitchFamily="34" charset="0"/>
              </a:rPr>
              <a:t>Hak</a:t>
            </a:r>
            <a:r>
              <a:rPr lang="en-US" sz="1800" dirty="0" smtClean="0">
                <a:latin typeface="Candara" pitchFamily="34" charset="0"/>
              </a:rPr>
              <a:t> </a:t>
            </a:r>
            <a:r>
              <a:rPr lang="en-US" sz="1800" dirty="0" err="1" smtClean="0">
                <a:latin typeface="Candara" pitchFamily="34" charset="0"/>
              </a:rPr>
              <a:t>Kekayaan</a:t>
            </a:r>
            <a:r>
              <a:rPr lang="en-US" sz="1800" dirty="0" smtClean="0">
                <a:latin typeface="Candara" pitchFamily="34" charset="0"/>
              </a:rPr>
              <a:t> </a:t>
            </a:r>
            <a:r>
              <a:rPr lang="en-US" sz="1800" dirty="0" err="1" smtClean="0">
                <a:latin typeface="Candara" pitchFamily="34" charset="0"/>
              </a:rPr>
              <a:t>Intelektual</a:t>
            </a:r>
            <a:r>
              <a:rPr lang="en-US" sz="1800" dirty="0" smtClean="0">
                <a:latin typeface="Candara" pitchFamily="34" charset="0"/>
              </a:rPr>
              <a:t> (HKI) </a:t>
            </a:r>
            <a:r>
              <a:rPr lang="en-US" sz="1800" dirty="0" err="1" smtClean="0">
                <a:latin typeface="Candara" pitchFamily="34" charset="0"/>
              </a:rPr>
              <a:t>Kementerian</a:t>
            </a:r>
            <a:r>
              <a:rPr lang="en-US" sz="1800" dirty="0" smtClean="0">
                <a:latin typeface="Candara" pitchFamily="34" charset="0"/>
              </a:rPr>
              <a:t> </a:t>
            </a:r>
            <a:r>
              <a:rPr lang="en-US" sz="1800" dirty="0" err="1" smtClean="0">
                <a:latin typeface="Candara" pitchFamily="34" charset="0"/>
              </a:rPr>
              <a:t>Hukum</a:t>
            </a:r>
            <a:r>
              <a:rPr lang="en-US" sz="1800" dirty="0" smtClean="0">
                <a:latin typeface="Candara" pitchFamily="34" charset="0"/>
              </a:rPr>
              <a:t> </a:t>
            </a:r>
            <a:r>
              <a:rPr lang="en-US" sz="1800" dirty="0" err="1" smtClean="0">
                <a:latin typeface="Candara" pitchFamily="34" charset="0"/>
              </a:rPr>
              <a:t>dan</a:t>
            </a:r>
            <a:r>
              <a:rPr lang="en-US" sz="1800" dirty="0" smtClean="0">
                <a:latin typeface="Candara" pitchFamily="34" charset="0"/>
              </a:rPr>
              <a:t> </a:t>
            </a:r>
            <a:r>
              <a:rPr lang="en-US" sz="1800" dirty="0" err="1" smtClean="0">
                <a:latin typeface="Candara" pitchFamily="34" charset="0"/>
              </a:rPr>
              <a:t>Hak</a:t>
            </a:r>
            <a:r>
              <a:rPr lang="en-US" sz="1800" dirty="0" smtClean="0">
                <a:latin typeface="Candara" pitchFamily="34" charset="0"/>
              </a:rPr>
              <a:t> </a:t>
            </a:r>
            <a:r>
              <a:rPr lang="en-US" sz="1800" dirty="0" err="1" smtClean="0">
                <a:latin typeface="Candara" pitchFamily="34" charset="0"/>
              </a:rPr>
              <a:t>Asasi</a:t>
            </a:r>
            <a:r>
              <a:rPr lang="en-US" sz="1800" dirty="0" smtClean="0">
                <a:latin typeface="Candara" pitchFamily="34" charset="0"/>
              </a:rPr>
              <a:t> </a:t>
            </a:r>
            <a:r>
              <a:rPr lang="en-US" sz="1800" dirty="0" err="1" smtClean="0">
                <a:latin typeface="Candara" pitchFamily="34" charset="0"/>
              </a:rPr>
              <a:t>Manusia</a:t>
            </a:r>
            <a:r>
              <a:rPr lang="en-US" sz="1800" dirty="0" smtClean="0">
                <a:latin typeface="Candara" pitchFamily="34" charset="0"/>
              </a:rPr>
              <a:t> </a:t>
            </a:r>
            <a:r>
              <a:rPr lang="en-US" sz="1800" dirty="0" err="1" smtClean="0">
                <a:latin typeface="Candara" pitchFamily="34" charset="0"/>
              </a:rPr>
              <a:t>sesuai</a:t>
            </a:r>
            <a:r>
              <a:rPr lang="en-US" sz="1800" dirty="0" smtClean="0">
                <a:latin typeface="Candara" pitchFamily="34" charset="0"/>
              </a:rPr>
              <a:t> </a:t>
            </a:r>
            <a:r>
              <a:rPr lang="en-US" sz="1800" dirty="0" err="1" smtClean="0">
                <a:latin typeface="Candara" pitchFamily="34" charset="0"/>
              </a:rPr>
              <a:t>ketentuan</a:t>
            </a:r>
            <a:r>
              <a:rPr lang="en-US" sz="1800" dirty="0" smtClean="0">
                <a:latin typeface="Candara" pitchFamily="34" charset="0"/>
              </a:rPr>
              <a:t> </a:t>
            </a:r>
            <a:r>
              <a:rPr lang="en-US" sz="1800" dirty="0" err="1" smtClean="0">
                <a:latin typeface="Candara" pitchFamily="34" charset="0"/>
              </a:rPr>
              <a:t>Pasal</a:t>
            </a:r>
            <a:r>
              <a:rPr lang="en-US" sz="1800" dirty="0" smtClean="0">
                <a:latin typeface="Candara" pitchFamily="34" charset="0"/>
              </a:rPr>
              <a:t> 43 </a:t>
            </a:r>
            <a:r>
              <a:rPr lang="en-US" sz="1800" dirty="0" err="1" smtClean="0">
                <a:latin typeface="Candara" pitchFamily="34" charset="0"/>
              </a:rPr>
              <a:t>Undang-Undang</a:t>
            </a:r>
            <a:r>
              <a:rPr lang="en-US" sz="1800" dirty="0" smtClean="0">
                <a:latin typeface="Candara" pitchFamily="34" charset="0"/>
              </a:rPr>
              <a:t> </a:t>
            </a:r>
            <a:r>
              <a:rPr lang="en-US" sz="1800" dirty="0" err="1" smtClean="0">
                <a:latin typeface="Candara" pitchFamily="34" charset="0"/>
              </a:rPr>
              <a:t>Nomor</a:t>
            </a:r>
            <a:r>
              <a:rPr lang="en-US" sz="1800" dirty="0" smtClean="0">
                <a:latin typeface="Candara" pitchFamily="34" charset="0"/>
              </a:rPr>
              <a:t> 15 </a:t>
            </a:r>
            <a:r>
              <a:rPr lang="en-US" sz="1800" dirty="0" err="1" smtClean="0">
                <a:latin typeface="Candara" pitchFamily="34" charset="0"/>
              </a:rPr>
              <a:t>Tahun</a:t>
            </a:r>
            <a:r>
              <a:rPr lang="en-US" sz="1800" dirty="0" smtClean="0">
                <a:latin typeface="Candara" pitchFamily="34" charset="0"/>
              </a:rPr>
              <a:t> 2001 </a:t>
            </a:r>
            <a:r>
              <a:rPr lang="en-US" sz="1800" dirty="0" err="1" smtClean="0">
                <a:latin typeface="Candara" pitchFamily="34" charset="0"/>
              </a:rPr>
              <a:t>tentang</a:t>
            </a:r>
            <a:r>
              <a:rPr lang="en-US" sz="1800" dirty="0" smtClean="0">
                <a:latin typeface="Candara" pitchFamily="34" charset="0"/>
              </a:rPr>
              <a:t> </a:t>
            </a:r>
            <a:r>
              <a:rPr lang="en-US" sz="1800" dirty="0" err="1" smtClean="0">
                <a:latin typeface="Candara" pitchFamily="34" charset="0"/>
              </a:rPr>
              <a:t>Merek</a:t>
            </a:r>
            <a:r>
              <a:rPr lang="en-US" sz="1800" dirty="0" smtClean="0">
                <a:latin typeface="Candara" pitchFamily="34" charset="0"/>
              </a:rPr>
              <a:t>; </a:t>
            </a:r>
          </a:p>
          <a:p>
            <a:pPr>
              <a:buClr>
                <a:schemeClr val="tx2">
                  <a:lumMod val="60000"/>
                  <a:lumOff val="40000"/>
                </a:schemeClr>
              </a:buClr>
              <a:buFontTx/>
              <a:buNone/>
              <a:defRPr/>
            </a:pPr>
            <a:r>
              <a:rPr lang="en-US" sz="1800" dirty="0" smtClean="0">
                <a:latin typeface="Candara" pitchFamily="34" charset="0"/>
              </a:rPr>
              <a:t>	- </a:t>
            </a:r>
            <a:r>
              <a:rPr lang="en-US" sz="1800" dirty="0" err="1" smtClean="0">
                <a:latin typeface="Candara" pitchFamily="34" charset="0"/>
              </a:rPr>
              <a:t>fotokopi</a:t>
            </a:r>
            <a:r>
              <a:rPr lang="en-US" sz="1800" dirty="0" smtClean="0">
                <a:latin typeface="Candara" pitchFamily="34" charset="0"/>
              </a:rPr>
              <a:t> </a:t>
            </a:r>
            <a:r>
              <a:rPr lang="en-US" sz="1800" dirty="0" err="1" smtClean="0">
                <a:latin typeface="Candara" pitchFamily="34" charset="0"/>
              </a:rPr>
              <a:t>surat</a:t>
            </a:r>
            <a:r>
              <a:rPr lang="en-US" sz="1800" dirty="0" smtClean="0">
                <a:latin typeface="Candara" pitchFamily="34" charset="0"/>
              </a:rPr>
              <a:t> </a:t>
            </a:r>
            <a:r>
              <a:rPr lang="en-US" sz="1800" dirty="0" err="1" smtClean="0">
                <a:latin typeface="Candara" pitchFamily="34" charset="0"/>
              </a:rPr>
              <a:t>perjanjian</a:t>
            </a:r>
            <a:r>
              <a:rPr lang="en-US" sz="1800" dirty="0" smtClean="0">
                <a:latin typeface="Candara" pitchFamily="34" charset="0"/>
              </a:rPr>
              <a:t> </a:t>
            </a:r>
            <a:r>
              <a:rPr lang="id-ID" sz="1800" dirty="0" smtClean="0">
                <a:latin typeface="Candara" pitchFamily="34" charset="0"/>
              </a:rPr>
              <a:t>maklon </a:t>
            </a:r>
            <a:r>
              <a:rPr lang="en-US" sz="1800" dirty="0" err="1" smtClean="0">
                <a:latin typeface="Candara" pitchFamily="34" charset="0"/>
              </a:rPr>
              <a:t>dengan</a:t>
            </a:r>
            <a:r>
              <a:rPr lang="en-US" sz="1800" dirty="0" smtClean="0">
                <a:latin typeface="Candara" pitchFamily="34" charset="0"/>
              </a:rPr>
              <a:t> </a:t>
            </a:r>
            <a:r>
              <a:rPr lang="id-ID" sz="1800" dirty="0" smtClean="0">
                <a:latin typeface="Candara" pitchFamily="34" charset="0"/>
              </a:rPr>
              <a:t>badan usaha lainya apabila produsen memproduksi Air Mineral, Air Demineral, Air Mineral Alami, dan Air Minum Embun untuk badan usaha lainya dan menggunakan merek milik badan usaha lainya. </a:t>
            </a:r>
            <a:endParaRPr lang="en-US" sz="1800" dirty="0" smtClean="0">
              <a:solidFill>
                <a:srgbClr val="002060"/>
              </a:solidFill>
              <a:latin typeface="Arial" pitchFamily="34" charset="0"/>
            </a:endParaRPr>
          </a:p>
          <a:p>
            <a:pPr>
              <a:buClr>
                <a:schemeClr val="tx2">
                  <a:lumMod val="60000"/>
                  <a:lumOff val="40000"/>
                </a:schemeClr>
              </a:buClr>
              <a:buFontTx/>
              <a:buNone/>
              <a:defRPr/>
            </a:pPr>
            <a:endParaRPr lang="en-US" sz="1800" dirty="0" smtClean="0">
              <a:latin typeface="Candara" pitchFamily="34" charset="0"/>
            </a:endParaRPr>
          </a:p>
          <a:p>
            <a:pPr>
              <a:buClr>
                <a:schemeClr val="tx2">
                  <a:lumMod val="60000"/>
                  <a:lumOff val="40000"/>
                </a:schemeClr>
              </a:buClr>
              <a:buFontTx/>
              <a:buNone/>
              <a:defRPr/>
            </a:pPr>
            <a:endParaRPr lang="en-US" sz="1800" dirty="0" smtClean="0">
              <a:latin typeface="Candara" pitchFamily="34" charset="0"/>
            </a:endParaRPr>
          </a:p>
          <a:p>
            <a:pPr>
              <a:buClr>
                <a:schemeClr val="tx2">
                  <a:lumMod val="60000"/>
                  <a:lumOff val="40000"/>
                </a:schemeClr>
              </a:buClr>
              <a:buFontTx/>
              <a:buNone/>
              <a:defRPr/>
            </a:pPr>
            <a:r>
              <a:rPr lang="en-US" sz="1600" dirty="0" smtClean="0">
                <a:latin typeface="Candara" pitchFamily="34" charset="0"/>
              </a:rPr>
              <a:t>	</a:t>
            </a:r>
          </a:p>
          <a:p>
            <a:pPr>
              <a:buClr>
                <a:schemeClr val="tx2">
                  <a:lumMod val="60000"/>
                  <a:lumOff val="40000"/>
                </a:schemeClr>
              </a:buClr>
              <a:buFontTx/>
              <a:buNone/>
              <a:defRPr/>
            </a:pPr>
            <a:endParaRPr lang="en-US" sz="2000" dirty="0" smtClean="0">
              <a:latin typeface="Candara" pitchFamily="34" charset="0"/>
            </a:endParaRPr>
          </a:p>
          <a:p>
            <a:pPr>
              <a:buClr>
                <a:schemeClr val="tx2">
                  <a:lumMod val="60000"/>
                  <a:lumOff val="40000"/>
                </a:schemeClr>
              </a:buClr>
              <a:buFont typeface="Wingdings" pitchFamily="2" charset="2"/>
              <a:buChar char="v"/>
              <a:defRPr/>
            </a:pPr>
            <a:endParaRPr lang="en-US" sz="2200" b="1" dirty="0" smtClean="0">
              <a:latin typeface="Candara" pitchFamily="34" charset="0"/>
            </a:endParaRPr>
          </a:p>
          <a:p>
            <a:pPr>
              <a:buClr>
                <a:schemeClr val="tx2">
                  <a:lumMod val="60000"/>
                  <a:lumOff val="40000"/>
                </a:schemeClr>
              </a:buClr>
              <a:buFontTx/>
              <a:buNone/>
              <a:defRPr/>
            </a:pPr>
            <a:endParaRPr lang="en-US" sz="2200" dirty="0" smtClean="0">
              <a:latin typeface="Candara" pitchFamily="34" charset="0"/>
            </a:endParaRPr>
          </a:p>
          <a:p>
            <a:pPr>
              <a:buClr>
                <a:schemeClr val="tx2">
                  <a:lumMod val="60000"/>
                  <a:lumOff val="40000"/>
                </a:schemeClr>
              </a:buClr>
              <a:buFontTx/>
              <a:buNone/>
              <a:defRPr/>
            </a:pPr>
            <a:endParaRPr lang="en-US" sz="2200" dirty="0" smtClean="0">
              <a:latin typeface="Candara" pitchFamily="34" charset="0"/>
            </a:endParaRPr>
          </a:p>
          <a:p>
            <a:pPr>
              <a:buClr>
                <a:schemeClr val="tx2">
                  <a:lumMod val="60000"/>
                  <a:lumOff val="40000"/>
                </a:schemeClr>
              </a:buClr>
              <a:buFontTx/>
              <a:buNone/>
              <a:defRPr/>
            </a:pPr>
            <a:endParaRPr lang="en-US" sz="2200" dirty="0" smtClean="0">
              <a:latin typeface="Candara" pitchFamily="34" charset="0"/>
            </a:endParaRPr>
          </a:p>
          <a:p>
            <a:pPr marL="511175" indent="-511175" eaLnBrk="1" hangingPunct="1">
              <a:buClr>
                <a:srgbClr val="002060"/>
              </a:buClr>
              <a:buFontTx/>
              <a:buNone/>
              <a:defRPr/>
            </a:pPr>
            <a:endParaRPr lang="en-US" sz="2000" dirty="0" smtClean="0">
              <a:latin typeface="Candara" pitchFamily="34" charset="0"/>
              <a:cs typeface="Arial" pitchFamily="34" charset="0"/>
            </a:endParaRPr>
          </a:p>
          <a:p>
            <a:pPr marL="457200" indent="-457200" eaLnBrk="1" hangingPunct="1">
              <a:buClr>
                <a:srgbClr val="002060"/>
              </a:buClr>
              <a:buFontTx/>
              <a:buNone/>
              <a:defRPr/>
            </a:pPr>
            <a:endParaRPr lang="en-US" dirty="0" smtClean="0">
              <a:solidFill>
                <a:srgbClr val="002060"/>
              </a:solidFill>
              <a:latin typeface="Candara" pitchFamily="34" charset="0"/>
            </a:endParaRPr>
          </a:p>
        </p:txBody>
      </p:sp>
      <p:sp>
        <p:nvSpPr>
          <p:cNvPr id="11" name="Slide Number Placeholder 10"/>
          <p:cNvSpPr>
            <a:spLocks noGrp="1"/>
          </p:cNvSpPr>
          <p:nvPr>
            <p:ph type="sldNum" sz="quarter" idx="12"/>
          </p:nvPr>
        </p:nvSpPr>
        <p:spPr/>
        <p:txBody>
          <a:bodyPr/>
          <a:lstStyle/>
          <a:p>
            <a:pPr>
              <a:defRPr/>
            </a:pPr>
            <a:fld id="{E16F7D67-AB2A-4B78-B247-02390D984894}" type="slidenum">
              <a:rPr lang="en-US" smtClean="0"/>
              <a:pPr>
                <a:defRPr/>
              </a:pPr>
              <a:t>7</a:t>
            </a:fld>
            <a:endParaRPr lang="en-US"/>
          </a:p>
        </p:txBody>
      </p:sp>
      <p:pic>
        <p:nvPicPr>
          <p:cNvPr id="17413" name="Picture 6"/>
          <p:cNvPicPr>
            <a:picLocks noChangeAspect="1" noChangeArrowheads="1"/>
          </p:cNvPicPr>
          <p:nvPr/>
        </p:nvPicPr>
        <p:blipFill>
          <a:blip r:embed="rId3">
            <a:clrChange>
              <a:clrFrom>
                <a:srgbClr val="000000"/>
              </a:clrFrom>
              <a:clrTo>
                <a:srgbClr val="000000">
                  <a:alpha val="0"/>
                </a:srgbClr>
              </a:clrTo>
            </a:clrChange>
          </a:blip>
          <a:srcRect/>
          <a:stretch>
            <a:fillRect/>
          </a:stretch>
        </p:blipFill>
        <p:spPr bwMode="auto">
          <a:xfrm>
            <a:off x="6934200" y="5715000"/>
            <a:ext cx="1600200" cy="533400"/>
          </a:xfrm>
          <a:prstGeom prst="rect">
            <a:avLst/>
          </a:prstGeom>
          <a:noFill/>
          <a:ln w="9525">
            <a:noFill/>
            <a:miter lim="800000"/>
            <a:headEnd/>
            <a:tailEnd/>
          </a:ln>
        </p:spPr>
      </p:pic>
    </p:spTree>
  </p:cSld>
  <p:clrMapOvr>
    <a:masterClrMapping/>
  </p:clrMapOvr>
  <p:transition>
    <p:fade thruBlk="1"/>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457200" y="457200"/>
            <a:ext cx="8077200" cy="1066800"/>
          </a:xfrm>
        </p:spPr>
        <p:txBody>
          <a:bodyPr anchor="t"/>
          <a:lstStyle/>
          <a:p>
            <a:pPr algn="ctr" eaLnBrk="1" hangingPunct="1">
              <a:defRPr/>
            </a:pPr>
            <a:r>
              <a:rPr lang="en-US" altLang="zh-TW" sz="3200" b="1" dirty="0" smtClean="0">
                <a:solidFill>
                  <a:srgbClr val="0070C0"/>
                </a:solidFill>
                <a:effectLst>
                  <a:outerShdw blurRad="38100" dist="38100" dir="2700000" algn="tl">
                    <a:srgbClr val="C0C0C0"/>
                  </a:outerShdw>
                </a:effectLst>
                <a:latin typeface="AR JULIAN" pitchFamily="2" charset="0"/>
                <a:ea typeface="新細明體" pitchFamily="18" charset="-120"/>
              </a:rPr>
              <a:t>III. TATA CARA MEMPEROLEH SPPT SNI</a:t>
            </a:r>
            <a:br>
              <a:rPr lang="en-US" altLang="zh-TW" sz="3200" b="1" dirty="0" smtClean="0">
                <a:solidFill>
                  <a:srgbClr val="0070C0"/>
                </a:solidFill>
                <a:effectLst>
                  <a:outerShdw blurRad="38100" dist="38100" dir="2700000" algn="tl">
                    <a:srgbClr val="C0C0C0"/>
                  </a:outerShdw>
                </a:effectLst>
                <a:latin typeface="AR JULIAN" pitchFamily="2" charset="0"/>
                <a:ea typeface="新細明體" pitchFamily="18" charset="-120"/>
              </a:rPr>
            </a:br>
            <a:r>
              <a:rPr lang="en-US" altLang="zh-TW" sz="3200" b="1" dirty="0" err="1" smtClean="0">
                <a:solidFill>
                  <a:srgbClr val="0070C0"/>
                </a:solidFill>
                <a:effectLst>
                  <a:outerShdw blurRad="38100" dist="38100" dir="2700000" algn="tl">
                    <a:srgbClr val="C0C0C0"/>
                  </a:outerShdw>
                </a:effectLst>
                <a:latin typeface="Candara" pitchFamily="34" charset="0"/>
                <a:ea typeface="新細明體" pitchFamily="18" charset="-120"/>
              </a:rPr>
              <a:t>Tahap</a:t>
            </a:r>
            <a:r>
              <a:rPr lang="en-US" altLang="zh-TW" sz="3200" b="1" dirty="0" smtClean="0">
                <a:solidFill>
                  <a:srgbClr val="0070C0"/>
                </a:solidFill>
                <a:effectLst>
                  <a:outerShdw blurRad="38100" dist="38100" dir="2700000" algn="tl">
                    <a:srgbClr val="C0C0C0"/>
                  </a:outerShdw>
                </a:effectLst>
                <a:latin typeface="Candara" pitchFamily="34" charset="0"/>
                <a:ea typeface="新細明體" pitchFamily="18" charset="-120"/>
              </a:rPr>
              <a:t> 1 : </a:t>
            </a:r>
            <a:r>
              <a:rPr lang="en-US" altLang="zh-TW" sz="3200" b="1" dirty="0" err="1" smtClean="0">
                <a:solidFill>
                  <a:srgbClr val="0070C0"/>
                </a:solidFill>
                <a:effectLst>
                  <a:outerShdw blurRad="38100" dist="38100" dir="2700000" algn="tl">
                    <a:srgbClr val="C0C0C0"/>
                  </a:outerShdw>
                </a:effectLst>
                <a:latin typeface="Candara" pitchFamily="34" charset="0"/>
                <a:ea typeface="新細明體" pitchFamily="18" charset="-120"/>
              </a:rPr>
              <a:t>Seleksi</a:t>
            </a:r>
            <a:endParaRPr lang="en-US" altLang="zh-TW" sz="3200" b="1" dirty="0" smtClean="0">
              <a:solidFill>
                <a:srgbClr val="0070C0"/>
              </a:solidFill>
              <a:effectLst>
                <a:outerShdw blurRad="38100" dist="38100" dir="2700000" algn="tl">
                  <a:srgbClr val="C0C0C0"/>
                </a:outerShdw>
              </a:effectLst>
              <a:latin typeface="Candara" pitchFamily="34" charset="0"/>
              <a:ea typeface="新細明體" pitchFamily="18" charset="-120"/>
            </a:endParaRPr>
          </a:p>
        </p:txBody>
      </p:sp>
      <p:sp>
        <p:nvSpPr>
          <p:cNvPr id="15363" name="Rectangle 5"/>
          <p:cNvSpPr>
            <a:spLocks noGrp="1" noChangeArrowheads="1"/>
          </p:cNvSpPr>
          <p:nvPr>
            <p:ph type="body" idx="1"/>
          </p:nvPr>
        </p:nvSpPr>
        <p:spPr>
          <a:xfrm>
            <a:off x="381000" y="1295400"/>
            <a:ext cx="8458200" cy="5181600"/>
          </a:xfrm>
        </p:spPr>
        <p:txBody>
          <a:bodyPr/>
          <a:lstStyle/>
          <a:p>
            <a:pPr marL="511175" indent="-511175" eaLnBrk="1" hangingPunct="1">
              <a:buClr>
                <a:srgbClr val="002060"/>
              </a:buClr>
              <a:buFontTx/>
              <a:buNone/>
              <a:defRPr/>
            </a:pPr>
            <a:r>
              <a:rPr lang="en-US" sz="2000" dirty="0" smtClean="0">
                <a:latin typeface="Candara" pitchFamily="34" charset="0"/>
                <a:cs typeface="Arial" pitchFamily="34" charset="0"/>
              </a:rPr>
              <a:t> </a:t>
            </a:r>
            <a:endParaRPr lang="en-US" sz="2200" dirty="0" smtClean="0">
              <a:latin typeface="Candara" pitchFamily="34" charset="0"/>
              <a:cs typeface="Arial" pitchFamily="34" charset="0"/>
            </a:endParaRPr>
          </a:p>
          <a:p>
            <a:pPr marL="400050">
              <a:buClr>
                <a:schemeClr val="accent4"/>
              </a:buClr>
              <a:buSzPct val="100000"/>
              <a:buFontTx/>
              <a:buNone/>
              <a:defRPr/>
            </a:pPr>
            <a:r>
              <a:rPr lang="en-US" sz="2000" b="1" dirty="0" smtClean="0">
                <a:latin typeface="Candara" pitchFamily="34" charset="0"/>
              </a:rPr>
              <a:t>2.	</a:t>
            </a:r>
            <a:r>
              <a:rPr lang="en-US" sz="2000" b="1" dirty="0" err="1" smtClean="0">
                <a:latin typeface="Candara" pitchFamily="34" charset="0"/>
              </a:rPr>
              <a:t>Sistem</a:t>
            </a:r>
            <a:r>
              <a:rPr lang="en-US" sz="2000" b="1" dirty="0" smtClean="0">
                <a:latin typeface="Candara" pitchFamily="34" charset="0"/>
              </a:rPr>
              <a:t> </a:t>
            </a:r>
            <a:r>
              <a:rPr lang="en-US" sz="2000" b="1" dirty="0" err="1" smtClean="0">
                <a:latin typeface="Candara" pitchFamily="34" charset="0"/>
              </a:rPr>
              <a:t>Manajemen</a:t>
            </a:r>
            <a:r>
              <a:rPr lang="en-US" sz="2000" b="1" dirty="0" smtClean="0">
                <a:latin typeface="Candara" pitchFamily="34" charset="0"/>
              </a:rPr>
              <a:t> </a:t>
            </a:r>
            <a:r>
              <a:rPr lang="en-US" sz="2000" b="1" dirty="0" err="1" smtClean="0">
                <a:latin typeface="Candara" pitchFamily="34" charset="0"/>
              </a:rPr>
              <a:t>Mutu</a:t>
            </a:r>
            <a:r>
              <a:rPr lang="en-US" sz="2000" b="1" dirty="0" smtClean="0">
                <a:latin typeface="Candara" pitchFamily="34" charset="0"/>
              </a:rPr>
              <a:t> yang </a:t>
            </a:r>
            <a:r>
              <a:rPr lang="en-US" sz="2000" b="1" dirty="0" err="1" smtClean="0">
                <a:latin typeface="Candara" pitchFamily="34" charset="0"/>
              </a:rPr>
              <a:t>Diterapkan</a:t>
            </a:r>
            <a:r>
              <a:rPr lang="en-US" sz="2000" b="1" dirty="0" smtClean="0">
                <a:latin typeface="Candara" pitchFamily="34" charset="0"/>
              </a:rPr>
              <a:t> </a:t>
            </a:r>
          </a:p>
          <a:p>
            <a:pPr>
              <a:buFontTx/>
              <a:buNone/>
              <a:defRPr/>
            </a:pPr>
            <a:r>
              <a:rPr lang="en-US" sz="1800" dirty="0" smtClean="0">
                <a:latin typeface="Candara" pitchFamily="34" charset="0"/>
              </a:rPr>
              <a:t>	</a:t>
            </a:r>
          </a:p>
          <a:p>
            <a:pPr>
              <a:buClr>
                <a:srgbClr val="FF0000"/>
              </a:buClr>
              <a:buFontTx/>
              <a:buNone/>
              <a:defRPr/>
            </a:pPr>
            <a:r>
              <a:rPr lang="en-US" sz="1800" dirty="0" smtClean="0">
                <a:latin typeface="Candara" pitchFamily="34" charset="0"/>
              </a:rPr>
              <a:t>	</a:t>
            </a:r>
            <a:r>
              <a:rPr lang="en-US" sz="1800" b="1" u="sng" dirty="0" err="1" smtClean="0">
                <a:latin typeface="Candara" pitchFamily="34" charset="0"/>
              </a:rPr>
              <a:t>Tipe</a:t>
            </a:r>
            <a:r>
              <a:rPr lang="en-US" sz="1800" b="1" u="sng" dirty="0" smtClean="0">
                <a:latin typeface="Candara" pitchFamily="34" charset="0"/>
              </a:rPr>
              <a:t> 5</a:t>
            </a:r>
            <a:r>
              <a:rPr lang="id-ID" sz="1800" b="1" u="sng" dirty="0" smtClean="0">
                <a:latin typeface="Candara" pitchFamily="34" charset="0"/>
              </a:rPr>
              <a:t> (dilakukan terhadap penerapan )</a:t>
            </a:r>
            <a:endParaRPr lang="en-US" sz="1800" b="1" u="sng" dirty="0" smtClean="0">
              <a:latin typeface="Candara" pitchFamily="34" charset="0"/>
            </a:endParaRPr>
          </a:p>
          <a:p>
            <a:pPr>
              <a:buClr>
                <a:srgbClr val="FF0000"/>
              </a:buClr>
              <a:buFont typeface="Wingdings" pitchFamily="2" charset="2"/>
              <a:buChar char="q"/>
              <a:defRPr/>
            </a:pPr>
            <a:r>
              <a:rPr lang="en-US" sz="1600" dirty="0" smtClean="0">
                <a:latin typeface="Candara" pitchFamily="34" charset="0"/>
              </a:rPr>
              <a:t>Cara </a:t>
            </a:r>
            <a:r>
              <a:rPr lang="en-US" sz="1600" dirty="0" err="1" smtClean="0">
                <a:latin typeface="Candara" pitchFamily="34" charset="0"/>
              </a:rPr>
              <a:t>Produksi</a:t>
            </a:r>
            <a:r>
              <a:rPr lang="en-US" sz="1600" dirty="0" smtClean="0">
                <a:latin typeface="Candara" pitchFamily="34" charset="0"/>
              </a:rPr>
              <a:t> </a:t>
            </a:r>
            <a:r>
              <a:rPr lang="en-US" sz="1600" dirty="0" err="1" smtClean="0">
                <a:latin typeface="Candara" pitchFamily="34" charset="0"/>
              </a:rPr>
              <a:t>Pangan</a:t>
            </a:r>
            <a:r>
              <a:rPr lang="en-US" sz="1600" dirty="0" smtClean="0">
                <a:latin typeface="Candara" pitchFamily="34" charset="0"/>
              </a:rPr>
              <a:t> </a:t>
            </a:r>
            <a:r>
              <a:rPr lang="en-US" sz="1600" dirty="0" err="1" smtClean="0">
                <a:latin typeface="Candara" pitchFamily="34" charset="0"/>
              </a:rPr>
              <a:t>Olahan</a:t>
            </a:r>
            <a:r>
              <a:rPr lang="en-US" sz="1600" dirty="0" smtClean="0">
                <a:latin typeface="Candara" pitchFamily="34" charset="0"/>
              </a:rPr>
              <a:t> yang </a:t>
            </a:r>
            <a:r>
              <a:rPr lang="en-US" sz="1600" dirty="0" err="1" smtClean="0">
                <a:latin typeface="Candara" pitchFamily="34" charset="0"/>
              </a:rPr>
              <a:t>Baik</a:t>
            </a:r>
            <a:r>
              <a:rPr lang="en-US" sz="1600" dirty="0" smtClean="0">
                <a:latin typeface="Candara" pitchFamily="34" charset="0"/>
              </a:rPr>
              <a:t> </a:t>
            </a:r>
            <a:r>
              <a:rPr lang="id-ID" sz="1600" dirty="0" smtClean="0">
                <a:latin typeface="Candara" pitchFamily="34" charset="0"/>
              </a:rPr>
              <a:t>(CPPOB)</a:t>
            </a:r>
            <a:r>
              <a:rPr lang="en-US" sz="1600" dirty="0" smtClean="0">
                <a:latin typeface="Candara" pitchFamily="34" charset="0"/>
              </a:rPr>
              <a:t> </a:t>
            </a:r>
            <a:r>
              <a:rPr lang="id-ID" sz="1600" dirty="0" smtClean="0">
                <a:latin typeface="Candara" pitchFamily="34" charset="0"/>
              </a:rPr>
              <a:t>minimal level 2 dan SNI ISO 9001:2008 atau</a:t>
            </a:r>
            <a:r>
              <a:rPr lang="en-US" sz="1600" dirty="0" smtClean="0">
                <a:latin typeface="Candara" pitchFamily="34" charset="0"/>
              </a:rPr>
              <a:t> </a:t>
            </a:r>
            <a:r>
              <a:rPr lang="id-ID" sz="1600" dirty="0" smtClean="0">
                <a:latin typeface="Candara" pitchFamily="34" charset="0"/>
              </a:rPr>
              <a:t>CPPOB</a:t>
            </a:r>
            <a:r>
              <a:rPr lang="en-US" sz="1600" dirty="0" smtClean="0">
                <a:latin typeface="Candara" pitchFamily="34" charset="0"/>
              </a:rPr>
              <a:t> </a:t>
            </a:r>
            <a:r>
              <a:rPr lang="id-ID" sz="1600" dirty="0" smtClean="0">
                <a:latin typeface="Candara" pitchFamily="34" charset="0"/>
              </a:rPr>
              <a:t>level 2 dan SNI ISO 9001:2015</a:t>
            </a:r>
          </a:p>
          <a:p>
            <a:pPr>
              <a:buClr>
                <a:srgbClr val="FF0000"/>
              </a:buClr>
              <a:buFont typeface="Wingdings" pitchFamily="2" charset="2"/>
              <a:buChar char="q"/>
              <a:defRPr/>
            </a:pPr>
            <a:r>
              <a:rPr lang="id-ID" sz="1600" dirty="0" smtClean="0">
                <a:latin typeface="Candara" pitchFamily="34" charset="0"/>
              </a:rPr>
              <a:t>SNI CAC/RCP  1:2011 tentang Rekomendasi Nasional kode praktis prinsip umum </a:t>
            </a:r>
            <a:r>
              <a:rPr lang="id-ID" sz="1600" i="1" dirty="0" smtClean="0">
                <a:latin typeface="Candara" pitchFamily="34" charset="0"/>
              </a:rPr>
              <a:t>Higiene </a:t>
            </a:r>
            <a:r>
              <a:rPr lang="id-ID" sz="1600" dirty="0" smtClean="0">
                <a:latin typeface="Candara" pitchFamily="34" charset="0"/>
              </a:rPr>
              <a:t>pangan yang didalamnya termasuk HACCP dan SNI ISO 9001:2008  atau SNI  CAC/RCP 1:2011 dan SNI ISO 9001:2015 </a:t>
            </a:r>
            <a:endParaRPr lang="id-ID" sz="1600" i="1" dirty="0" smtClean="0">
              <a:latin typeface="Candara" pitchFamily="34" charset="0"/>
            </a:endParaRPr>
          </a:p>
          <a:p>
            <a:pPr>
              <a:buClr>
                <a:srgbClr val="FF0000"/>
              </a:buClr>
              <a:buFont typeface="Wingdings" pitchFamily="2" charset="2"/>
              <a:buChar char="q"/>
              <a:defRPr/>
            </a:pPr>
            <a:r>
              <a:rPr lang="en-US" sz="1600" dirty="0" smtClean="0">
                <a:latin typeface="Candara" pitchFamily="34" charset="0"/>
              </a:rPr>
              <a:t>SNI ISO 22000:2009 </a:t>
            </a:r>
            <a:r>
              <a:rPr lang="en-US" sz="1600" dirty="0" err="1" smtClean="0">
                <a:latin typeface="Candara" pitchFamily="34" charset="0"/>
              </a:rPr>
              <a:t>atau</a:t>
            </a:r>
            <a:r>
              <a:rPr lang="en-US" sz="1600" dirty="0" smtClean="0">
                <a:latin typeface="Candara" pitchFamily="34" charset="0"/>
              </a:rPr>
              <a:t> </a:t>
            </a:r>
            <a:r>
              <a:rPr lang="en-US" sz="1600" dirty="0" err="1" smtClean="0">
                <a:latin typeface="Candara" pitchFamily="34" charset="0"/>
              </a:rPr>
              <a:t>revisinya</a:t>
            </a:r>
            <a:r>
              <a:rPr lang="en-US" sz="1600" dirty="0" smtClean="0">
                <a:latin typeface="Candara" pitchFamily="34" charset="0"/>
              </a:rPr>
              <a:t>.</a:t>
            </a:r>
          </a:p>
          <a:p>
            <a:pPr>
              <a:buClr>
                <a:srgbClr val="FF0000"/>
              </a:buClr>
              <a:buFontTx/>
              <a:buNone/>
              <a:defRPr/>
            </a:pPr>
            <a:endParaRPr lang="en-US" sz="1800" dirty="0" smtClean="0">
              <a:latin typeface="Candara" pitchFamily="34" charset="0"/>
            </a:endParaRPr>
          </a:p>
          <a:p>
            <a:pPr>
              <a:buClr>
                <a:srgbClr val="FF0000"/>
              </a:buClr>
              <a:buFontTx/>
              <a:buNone/>
              <a:defRPr/>
            </a:pPr>
            <a:r>
              <a:rPr lang="en-US" sz="1800" dirty="0" smtClean="0">
                <a:latin typeface="Candara" pitchFamily="34" charset="0"/>
              </a:rPr>
              <a:t>	</a:t>
            </a:r>
            <a:r>
              <a:rPr lang="en-US" sz="1800" b="1" u="sng" dirty="0" err="1" smtClean="0">
                <a:latin typeface="Candara" pitchFamily="34" charset="0"/>
              </a:rPr>
              <a:t>Tipe</a:t>
            </a:r>
            <a:r>
              <a:rPr lang="en-US" sz="1800" b="1" u="sng" dirty="0" smtClean="0">
                <a:latin typeface="Candara" pitchFamily="34" charset="0"/>
              </a:rPr>
              <a:t> 4</a:t>
            </a:r>
          </a:p>
          <a:p>
            <a:pPr>
              <a:buClr>
                <a:srgbClr val="FF0000"/>
              </a:buClr>
              <a:buFont typeface="Wingdings" pitchFamily="2" charset="2"/>
              <a:buChar char="q"/>
              <a:defRPr/>
            </a:pPr>
            <a:r>
              <a:rPr lang="en-US" sz="1600" dirty="0" err="1" smtClean="0">
                <a:latin typeface="Candara" pitchFamily="34" charset="0"/>
              </a:rPr>
              <a:t>Menerapkan</a:t>
            </a:r>
            <a:r>
              <a:rPr lang="en-US" sz="1600" dirty="0" smtClean="0">
                <a:latin typeface="Candara" pitchFamily="34" charset="0"/>
              </a:rPr>
              <a:t> </a:t>
            </a:r>
            <a:r>
              <a:rPr lang="en-US" sz="1600" dirty="0" err="1" smtClean="0">
                <a:latin typeface="Candara" pitchFamily="34" charset="0"/>
              </a:rPr>
              <a:t>Pedoman</a:t>
            </a:r>
            <a:r>
              <a:rPr lang="en-US" sz="1600" dirty="0" smtClean="0">
                <a:latin typeface="Candara" pitchFamily="34" charset="0"/>
              </a:rPr>
              <a:t> Cara </a:t>
            </a:r>
            <a:r>
              <a:rPr lang="en-US" sz="1600" dirty="0" err="1" smtClean="0">
                <a:latin typeface="Candara" pitchFamily="34" charset="0"/>
              </a:rPr>
              <a:t>Produksi</a:t>
            </a:r>
            <a:r>
              <a:rPr lang="en-US" sz="1600" dirty="0" smtClean="0">
                <a:latin typeface="Candara" pitchFamily="34" charset="0"/>
              </a:rPr>
              <a:t> </a:t>
            </a:r>
            <a:r>
              <a:rPr lang="en-US" sz="1600" dirty="0" err="1" smtClean="0">
                <a:latin typeface="Candara" pitchFamily="34" charset="0"/>
              </a:rPr>
              <a:t>Pangan</a:t>
            </a:r>
            <a:r>
              <a:rPr lang="en-US" sz="1600" dirty="0" smtClean="0">
                <a:latin typeface="Candara" pitchFamily="34" charset="0"/>
              </a:rPr>
              <a:t> </a:t>
            </a:r>
            <a:r>
              <a:rPr lang="en-US" sz="1600" dirty="0" err="1" smtClean="0">
                <a:latin typeface="Candara" pitchFamily="34" charset="0"/>
              </a:rPr>
              <a:t>Olahan</a:t>
            </a:r>
            <a:r>
              <a:rPr lang="en-US" sz="1600" dirty="0" smtClean="0">
                <a:latin typeface="Candara" pitchFamily="34" charset="0"/>
              </a:rPr>
              <a:t> yang </a:t>
            </a:r>
            <a:r>
              <a:rPr lang="en-US" sz="1600" dirty="0" err="1" smtClean="0">
                <a:latin typeface="Candara" pitchFamily="34" charset="0"/>
              </a:rPr>
              <a:t>Baik</a:t>
            </a:r>
            <a:r>
              <a:rPr lang="en-US" sz="1600" dirty="0" smtClean="0">
                <a:latin typeface="Candara" pitchFamily="34" charset="0"/>
              </a:rPr>
              <a:t> (</a:t>
            </a:r>
            <a:r>
              <a:rPr lang="id-ID" sz="1600" dirty="0" smtClean="0">
                <a:latin typeface="Candara" pitchFamily="34" charset="0"/>
              </a:rPr>
              <a:t>CPPOB</a:t>
            </a:r>
            <a:r>
              <a:rPr lang="en-US" sz="1600" dirty="0" smtClean="0">
                <a:latin typeface="Candara" pitchFamily="34" charset="0"/>
              </a:rPr>
              <a:t>) </a:t>
            </a:r>
            <a:r>
              <a:rPr lang="id-ID" sz="1600" dirty="0" smtClean="0">
                <a:latin typeface="Candara" pitchFamily="34" charset="0"/>
              </a:rPr>
              <a:t>level 2 atau Good Manufacturing Practice</a:t>
            </a:r>
            <a:r>
              <a:rPr lang="en-US" sz="1600" dirty="0" smtClean="0">
                <a:latin typeface="Candara" pitchFamily="34" charset="0"/>
              </a:rPr>
              <a:t>s</a:t>
            </a:r>
            <a:endParaRPr lang="id-ID" sz="1600" dirty="0" smtClean="0">
              <a:latin typeface="Candara" pitchFamily="34" charset="0"/>
            </a:endParaRPr>
          </a:p>
          <a:p>
            <a:pPr>
              <a:buClr>
                <a:srgbClr val="FF0000"/>
              </a:buClr>
              <a:buFont typeface="Wingdings" pitchFamily="2" charset="2"/>
              <a:buChar char="q"/>
              <a:defRPr/>
            </a:pPr>
            <a:r>
              <a:rPr lang="id-ID" sz="1600" dirty="0" smtClean="0">
                <a:latin typeface="Candara" pitchFamily="34" charset="0"/>
              </a:rPr>
              <a:t>Pengambilan contoh setiap 6 bulan di pabrik dan pengujian kesesuaian mutu produk sesuai ketentuan SNI</a:t>
            </a:r>
            <a:endParaRPr lang="en-US" sz="1600" dirty="0" smtClean="0">
              <a:latin typeface="Candara" pitchFamily="34" charset="0"/>
            </a:endParaRPr>
          </a:p>
          <a:p>
            <a:pPr>
              <a:buClr>
                <a:schemeClr val="tx2">
                  <a:lumMod val="60000"/>
                  <a:lumOff val="40000"/>
                </a:schemeClr>
              </a:buClr>
              <a:buFontTx/>
              <a:buNone/>
              <a:defRPr/>
            </a:pPr>
            <a:endParaRPr lang="en-US" sz="1800" dirty="0" smtClean="0">
              <a:latin typeface="Candara" pitchFamily="34" charset="0"/>
            </a:endParaRPr>
          </a:p>
          <a:p>
            <a:pPr>
              <a:buClr>
                <a:schemeClr val="tx2">
                  <a:lumMod val="60000"/>
                  <a:lumOff val="40000"/>
                </a:schemeClr>
              </a:buClr>
              <a:buFontTx/>
              <a:buNone/>
              <a:defRPr/>
            </a:pPr>
            <a:endParaRPr lang="en-US" sz="1800" dirty="0" smtClean="0">
              <a:latin typeface="Candara" pitchFamily="34" charset="0"/>
            </a:endParaRPr>
          </a:p>
          <a:p>
            <a:pPr>
              <a:buClr>
                <a:schemeClr val="tx2">
                  <a:lumMod val="60000"/>
                  <a:lumOff val="40000"/>
                </a:schemeClr>
              </a:buClr>
              <a:buFontTx/>
              <a:buNone/>
              <a:defRPr/>
            </a:pPr>
            <a:r>
              <a:rPr lang="en-US" sz="1800" dirty="0" smtClean="0">
                <a:latin typeface="Candara" pitchFamily="34" charset="0"/>
              </a:rPr>
              <a:t>	</a:t>
            </a:r>
            <a:endParaRPr lang="en-US" sz="2200" b="1" dirty="0" smtClean="0">
              <a:latin typeface="Candara" pitchFamily="34" charset="0"/>
            </a:endParaRPr>
          </a:p>
          <a:p>
            <a:pPr>
              <a:buClr>
                <a:schemeClr val="tx2">
                  <a:lumMod val="60000"/>
                  <a:lumOff val="40000"/>
                </a:schemeClr>
              </a:buClr>
              <a:buFontTx/>
              <a:buNone/>
              <a:defRPr/>
            </a:pPr>
            <a:endParaRPr lang="en-US" sz="2200" dirty="0" smtClean="0">
              <a:latin typeface="Candara" pitchFamily="34" charset="0"/>
            </a:endParaRPr>
          </a:p>
          <a:p>
            <a:pPr>
              <a:buClr>
                <a:schemeClr val="tx2">
                  <a:lumMod val="60000"/>
                  <a:lumOff val="40000"/>
                </a:schemeClr>
              </a:buClr>
              <a:buFontTx/>
              <a:buNone/>
              <a:defRPr/>
            </a:pPr>
            <a:endParaRPr lang="en-US" sz="2200" dirty="0" smtClean="0">
              <a:latin typeface="Candara" pitchFamily="34" charset="0"/>
            </a:endParaRPr>
          </a:p>
          <a:p>
            <a:pPr>
              <a:buClr>
                <a:schemeClr val="tx2">
                  <a:lumMod val="60000"/>
                  <a:lumOff val="40000"/>
                </a:schemeClr>
              </a:buClr>
              <a:buFontTx/>
              <a:buNone/>
              <a:defRPr/>
            </a:pPr>
            <a:endParaRPr lang="en-US" sz="2200" dirty="0" smtClean="0">
              <a:latin typeface="Candara" pitchFamily="34" charset="0"/>
            </a:endParaRPr>
          </a:p>
          <a:p>
            <a:pPr marL="511175" indent="-511175" eaLnBrk="1" hangingPunct="1">
              <a:buClr>
                <a:srgbClr val="002060"/>
              </a:buClr>
              <a:buFontTx/>
              <a:buNone/>
              <a:defRPr/>
            </a:pPr>
            <a:endParaRPr lang="en-US" sz="2000" dirty="0" smtClean="0">
              <a:latin typeface="Candara" pitchFamily="34" charset="0"/>
              <a:cs typeface="Arial" pitchFamily="34" charset="0"/>
            </a:endParaRPr>
          </a:p>
          <a:p>
            <a:pPr marL="457200" indent="-457200" eaLnBrk="1" hangingPunct="1">
              <a:buClr>
                <a:srgbClr val="002060"/>
              </a:buClr>
              <a:buFontTx/>
              <a:buNone/>
              <a:defRPr/>
            </a:pPr>
            <a:endParaRPr lang="en-US" dirty="0" smtClean="0">
              <a:solidFill>
                <a:srgbClr val="002060"/>
              </a:solidFill>
              <a:latin typeface="Candara" pitchFamily="34" charset="0"/>
            </a:endParaRPr>
          </a:p>
        </p:txBody>
      </p:sp>
      <p:sp>
        <p:nvSpPr>
          <p:cNvPr id="11" name="Slide Number Placeholder 10"/>
          <p:cNvSpPr>
            <a:spLocks noGrp="1"/>
          </p:cNvSpPr>
          <p:nvPr>
            <p:ph type="sldNum" sz="quarter" idx="12"/>
          </p:nvPr>
        </p:nvSpPr>
        <p:spPr/>
        <p:txBody>
          <a:bodyPr/>
          <a:lstStyle/>
          <a:p>
            <a:pPr>
              <a:defRPr/>
            </a:pPr>
            <a:fld id="{355E5581-867D-4125-B802-5EE3F7337BE6}" type="slidenum">
              <a:rPr lang="en-US" smtClean="0"/>
              <a:pPr>
                <a:defRPr/>
              </a:pPr>
              <a:t>8</a:t>
            </a:fld>
            <a:endParaRPr lang="en-US"/>
          </a:p>
        </p:txBody>
      </p:sp>
      <p:pic>
        <p:nvPicPr>
          <p:cNvPr id="18437" name="Picture 6"/>
          <p:cNvPicPr>
            <a:picLocks noChangeAspect="1" noChangeArrowheads="1"/>
          </p:cNvPicPr>
          <p:nvPr/>
        </p:nvPicPr>
        <p:blipFill>
          <a:blip r:embed="rId3">
            <a:clrChange>
              <a:clrFrom>
                <a:srgbClr val="000000"/>
              </a:clrFrom>
              <a:clrTo>
                <a:srgbClr val="000000">
                  <a:alpha val="0"/>
                </a:srgbClr>
              </a:clrTo>
            </a:clrChange>
          </a:blip>
          <a:srcRect/>
          <a:stretch>
            <a:fillRect/>
          </a:stretch>
        </p:blipFill>
        <p:spPr bwMode="auto">
          <a:xfrm>
            <a:off x="6934200" y="5791200"/>
            <a:ext cx="1600200" cy="533400"/>
          </a:xfrm>
          <a:prstGeom prst="rect">
            <a:avLst/>
          </a:prstGeom>
          <a:noFill/>
          <a:ln w="9525">
            <a:noFill/>
            <a:miter lim="800000"/>
            <a:headEnd/>
            <a:tailEnd/>
          </a:ln>
        </p:spPr>
      </p:pic>
    </p:spTree>
  </p:cSld>
  <p:clrMapOvr>
    <a:masterClrMapping/>
  </p:clrMapOvr>
  <p:transition>
    <p:fade thruBlk="1"/>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457200" y="457200"/>
            <a:ext cx="8077200" cy="1066800"/>
          </a:xfrm>
        </p:spPr>
        <p:txBody>
          <a:bodyPr anchor="t"/>
          <a:lstStyle/>
          <a:p>
            <a:pPr algn="ctr" eaLnBrk="1" hangingPunct="1">
              <a:defRPr/>
            </a:pPr>
            <a:r>
              <a:rPr lang="en-US" altLang="zh-TW" sz="3200" b="1" dirty="0" smtClean="0">
                <a:solidFill>
                  <a:srgbClr val="0070C0"/>
                </a:solidFill>
                <a:effectLst>
                  <a:outerShdw blurRad="38100" dist="38100" dir="2700000" algn="tl">
                    <a:srgbClr val="C0C0C0"/>
                  </a:outerShdw>
                </a:effectLst>
                <a:latin typeface="AR JULIAN" pitchFamily="2" charset="0"/>
                <a:ea typeface="新細明體" pitchFamily="18" charset="-120"/>
              </a:rPr>
              <a:t>III. TATA CARA MEMPEROLEH SPPT SNI</a:t>
            </a:r>
            <a:br>
              <a:rPr lang="en-US" altLang="zh-TW" sz="3200" b="1" dirty="0" smtClean="0">
                <a:solidFill>
                  <a:srgbClr val="0070C0"/>
                </a:solidFill>
                <a:effectLst>
                  <a:outerShdw blurRad="38100" dist="38100" dir="2700000" algn="tl">
                    <a:srgbClr val="C0C0C0"/>
                  </a:outerShdw>
                </a:effectLst>
                <a:latin typeface="AR JULIAN" pitchFamily="2" charset="0"/>
                <a:ea typeface="新細明體" pitchFamily="18" charset="-120"/>
              </a:rPr>
            </a:br>
            <a:r>
              <a:rPr lang="en-US" altLang="zh-TW" sz="3200" b="1" dirty="0" err="1" smtClean="0">
                <a:solidFill>
                  <a:srgbClr val="0070C0"/>
                </a:solidFill>
                <a:effectLst>
                  <a:outerShdw blurRad="38100" dist="38100" dir="2700000" algn="tl">
                    <a:srgbClr val="C0C0C0"/>
                  </a:outerShdw>
                </a:effectLst>
                <a:latin typeface="Candara" pitchFamily="34" charset="0"/>
                <a:ea typeface="新細明體" pitchFamily="18" charset="-120"/>
              </a:rPr>
              <a:t>Tahap</a:t>
            </a:r>
            <a:r>
              <a:rPr lang="en-US" altLang="zh-TW" sz="3200" b="1" dirty="0" smtClean="0">
                <a:solidFill>
                  <a:srgbClr val="0070C0"/>
                </a:solidFill>
                <a:effectLst>
                  <a:outerShdw blurRad="38100" dist="38100" dir="2700000" algn="tl">
                    <a:srgbClr val="C0C0C0"/>
                  </a:outerShdw>
                </a:effectLst>
                <a:latin typeface="Candara" pitchFamily="34" charset="0"/>
                <a:ea typeface="新細明體" pitchFamily="18" charset="-120"/>
              </a:rPr>
              <a:t> 1 : </a:t>
            </a:r>
            <a:r>
              <a:rPr lang="en-US" altLang="zh-TW" sz="3200" b="1" dirty="0" err="1" smtClean="0">
                <a:solidFill>
                  <a:srgbClr val="0070C0"/>
                </a:solidFill>
                <a:effectLst>
                  <a:outerShdw blurRad="38100" dist="38100" dir="2700000" algn="tl">
                    <a:srgbClr val="C0C0C0"/>
                  </a:outerShdw>
                </a:effectLst>
                <a:latin typeface="Candara" pitchFamily="34" charset="0"/>
                <a:ea typeface="新細明體" pitchFamily="18" charset="-120"/>
              </a:rPr>
              <a:t>Seleksi</a:t>
            </a:r>
            <a:endParaRPr lang="en-US" altLang="zh-TW" sz="3200" b="1" dirty="0" smtClean="0">
              <a:solidFill>
                <a:srgbClr val="0070C0"/>
              </a:solidFill>
              <a:effectLst>
                <a:outerShdw blurRad="38100" dist="38100" dir="2700000" algn="tl">
                  <a:srgbClr val="C0C0C0"/>
                </a:outerShdw>
              </a:effectLst>
              <a:latin typeface="Candara" pitchFamily="34" charset="0"/>
              <a:ea typeface="新細明體" pitchFamily="18" charset="-120"/>
            </a:endParaRPr>
          </a:p>
        </p:txBody>
      </p:sp>
      <p:sp>
        <p:nvSpPr>
          <p:cNvPr id="15363" name="Rectangle 5"/>
          <p:cNvSpPr>
            <a:spLocks noGrp="1" noChangeArrowheads="1"/>
          </p:cNvSpPr>
          <p:nvPr>
            <p:ph type="body" idx="1"/>
          </p:nvPr>
        </p:nvSpPr>
        <p:spPr>
          <a:xfrm>
            <a:off x="381000" y="1295400"/>
            <a:ext cx="8458200" cy="5181600"/>
          </a:xfrm>
        </p:spPr>
        <p:txBody>
          <a:bodyPr/>
          <a:lstStyle/>
          <a:p>
            <a:pPr marL="511175" indent="-511175" eaLnBrk="1" hangingPunct="1">
              <a:buClr>
                <a:srgbClr val="002060"/>
              </a:buClr>
              <a:buFontTx/>
              <a:buNone/>
              <a:defRPr/>
            </a:pPr>
            <a:r>
              <a:rPr lang="en-US" sz="2000" dirty="0" smtClean="0">
                <a:latin typeface="Candara" pitchFamily="34" charset="0"/>
                <a:cs typeface="Arial" pitchFamily="34" charset="0"/>
              </a:rPr>
              <a:t> </a:t>
            </a:r>
            <a:endParaRPr lang="en-US" sz="2200" dirty="0" smtClean="0">
              <a:latin typeface="Candara" pitchFamily="34" charset="0"/>
              <a:cs typeface="Arial" pitchFamily="34" charset="0"/>
            </a:endParaRPr>
          </a:p>
          <a:p>
            <a:pPr marL="514350" indent="-457200">
              <a:spcAft>
                <a:spcPts val="600"/>
              </a:spcAft>
              <a:buClr>
                <a:schemeClr val="accent4"/>
              </a:buClr>
              <a:buSzPct val="100000"/>
              <a:buFontTx/>
              <a:buAutoNum type="arabicPeriod" startAt="3"/>
              <a:defRPr/>
            </a:pPr>
            <a:r>
              <a:rPr lang="en-US" sz="1800" b="1" dirty="0" err="1" smtClean="0">
                <a:latin typeface="Candara" pitchFamily="34" charset="0"/>
              </a:rPr>
              <a:t>Durasi</a:t>
            </a:r>
            <a:r>
              <a:rPr lang="en-US" sz="1800" b="1" dirty="0" smtClean="0">
                <a:latin typeface="Candara" pitchFamily="34" charset="0"/>
              </a:rPr>
              <a:t> Audit/ </a:t>
            </a:r>
            <a:r>
              <a:rPr lang="en-US" sz="1800" b="1" dirty="0" err="1" smtClean="0">
                <a:latin typeface="Candara" pitchFamily="34" charset="0"/>
              </a:rPr>
              <a:t>Verifikasi</a:t>
            </a:r>
            <a:r>
              <a:rPr lang="en-US" sz="1800" b="1" dirty="0" smtClean="0">
                <a:latin typeface="Candara" pitchFamily="34" charset="0"/>
              </a:rPr>
              <a:t> </a:t>
            </a:r>
            <a:r>
              <a:rPr lang="en-US" sz="1800" b="1" dirty="0" err="1" smtClean="0">
                <a:latin typeface="Candara" pitchFamily="34" charset="0"/>
              </a:rPr>
              <a:t>sesuai</a:t>
            </a:r>
            <a:r>
              <a:rPr lang="en-US" sz="1800" b="1" dirty="0" smtClean="0">
                <a:latin typeface="Candara" pitchFamily="34" charset="0"/>
              </a:rPr>
              <a:t> </a:t>
            </a:r>
            <a:r>
              <a:rPr lang="en-US" sz="1800" b="1" dirty="0" err="1" smtClean="0">
                <a:latin typeface="Candara" pitchFamily="34" charset="0"/>
              </a:rPr>
              <a:t>dengan</a:t>
            </a:r>
            <a:r>
              <a:rPr lang="en-US" sz="1800" b="1" dirty="0" smtClean="0">
                <a:latin typeface="Candara" pitchFamily="34" charset="0"/>
              </a:rPr>
              <a:t> </a:t>
            </a:r>
            <a:r>
              <a:rPr lang="en-US" sz="1800" b="1" dirty="0" err="1" smtClean="0">
                <a:latin typeface="Candara" pitchFamily="34" charset="0"/>
              </a:rPr>
              <a:t>prosedur</a:t>
            </a:r>
            <a:r>
              <a:rPr lang="en-US" sz="1800" b="1" dirty="0" smtClean="0">
                <a:latin typeface="Candara" pitchFamily="34" charset="0"/>
              </a:rPr>
              <a:t> </a:t>
            </a:r>
            <a:r>
              <a:rPr lang="en-US" sz="1800" b="1" dirty="0" err="1" smtClean="0">
                <a:latin typeface="Candara" pitchFamily="34" charset="0"/>
              </a:rPr>
              <a:t>LSPro</a:t>
            </a:r>
            <a:r>
              <a:rPr lang="id-ID" sz="1800" b="1" dirty="0" smtClean="0">
                <a:latin typeface="Candara" pitchFamily="34" charset="0"/>
              </a:rPr>
              <a:t> mengacu IAF MD 5:2015 (Tipe 5)</a:t>
            </a:r>
          </a:p>
          <a:p>
            <a:pPr marL="514350" indent="-457200">
              <a:spcAft>
                <a:spcPts val="600"/>
              </a:spcAft>
              <a:buClr>
                <a:schemeClr val="accent4"/>
              </a:buClr>
              <a:buSzPct val="100000"/>
              <a:buFontTx/>
              <a:buAutoNum type="arabicPeriod" startAt="3"/>
              <a:defRPr/>
            </a:pPr>
            <a:r>
              <a:rPr lang="id-ID" sz="1800" b="1" dirty="0" smtClean="0">
                <a:latin typeface="Candara" pitchFamily="34" charset="0"/>
              </a:rPr>
              <a:t> Verifikasi terhadap penerapan CPPOB dilakukan minimal 4 man/days (Tipe 4)</a:t>
            </a:r>
            <a:endParaRPr lang="en-US" sz="1800" b="1" dirty="0" smtClean="0">
              <a:latin typeface="Candara" pitchFamily="34" charset="0"/>
            </a:endParaRPr>
          </a:p>
          <a:p>
            <a:pPr marL="514350" indent="-457200">
              <a:spcAft>
                <a:spcPts val="600"/>
              </a:spcAft>
              <a:buClr>
                <a:schemeClr val="accent4"/>
              </a:buClr>
              <a:buSzPct val="100000"/>
              <a:buFontTx/>
              <a:buAutoNum type="arabicPeriod" startAt="3"/>
              <a:defRPr/>
            </a:pPr>
            <a:r>
              <a:rPr lang="en-US" sz="1800" b="1" dirty="0" err="1" smtClean="0">
                <a:latin typeface="Candara" pitchFamily="34" charset="0"/>
              </a:rPr>
              <a:t>Petugas</a:t>
            </a:r>
            <a:r>
              <a:rPr lang="en-US" sz="1800" b="1" dirty="0" smtClean="0">
                <a:latin typeface="Candara" pitchFamily="34" charset="0"/>
              </a:rPr>
              <a:t> </a:t>
            </a:r>
            <a:r>
              <a:rPr lang="en-US" sz="1800" b="1" dirty="0" err="1" smtClean="0">
                <a:latin typeface="Candara" pitchFamily="34" charset="0"/>
              </a:rPr>
              <a:t>Pengambil</a:t>
            </a:r>
            <a:r>
              <a:rPr lang="en-US" sz="1800" b="1" dirty="0" smtClean="0">
                <a:latin typeface="Candara" pitchFamily="34" charset="0"/>
              </a:rPr>
              <a:t> </a:t>
            </a:r>
            <a:r>
              <a:rPr lang="en-US" sz="1800" b="1" dirty="0" err="1" smtClean="0">
                <a:latin typeface="Candara" pitchFamily="34" charset="0"/>
              </a:rPr>
              <a:t>Contoh</a:t>
            </a:r>
            <a:r>
              <a:rPr lang="en-US" sz="1800" b="1" dirty="0" smtClean="0">
                <a:latin typeface="Candara" pitchFamily="34" charset="0"/>
              </a:rPr>
              <a:t> (PPC) </a:t>
            </a:r>
            <a:r>
              <a:rPr lang="en-US" sz="1800" b="1" dirty="0" err="1" smtClean="0">
                <a:latin typeface="Candara" pitchFamily="34" charset="0"/>
              </a:rPr>
              <a:t>Tipe</a:t>
            </a:r>
            <a:r>
              <a:rPr lang="en-US" sz="1800" b="1" dirty="0" smtClean="0">
                <a:latin typeface="Candara" pitchFamily="34" charset="0"/>
              </a:rPr>
              <a:t> 5 </a:t>
            </a:r>
            <a:r>
              <a:rPr lang="en-US" sz="1800" b="1" dirty="0" err="1" smtClean="0">
                <a:latin typeface="Candara" pitchFamily="34" charset="0"/>
              </a:rPr>
              <a:t>dan</a:t>
            </a:r>
            <a:r>
              <a:rPr lang="en-US" sz="1800" b="1" dirty="0" smtClean="0">
                <a:latin typeface="Candara" pitchFamily="34" charset="0"/>
              </a:rPr>
              <a:t> </a:t>
            </a:r>
            <a:r>
              <a:rPr lang="en-US" sz="1800" b="1" dirty="0" err="1" smtClean="0">
                <a:latin typeface="Candara" pitchFamily="34" charset="0"/>
              </a:rPr>
              <a:t>Tipe</a:t>
            </a:r>
            <a:r>
              <a:rPr lang="en-US" sz="1800" b="1" dirty="0" smtClean="0">
                <a:latin typeface="Candara" pitchFamily="34" charset="0"/>
              </a:rPr>
              <a:t> 4 </a:t>
            </a:r>
            <a:r>
              <a:rPr lang="en-US" sz="1800" b="1" dirty="0" err="1" smtClean="0">
                <a:latin typeface="Candara" pitchFamily="34" charset="0"/>
              </a:rPr>
              <a:t>adalah</a:t>
            </a:r>
            <a:r>
              <a:rPr lang="en-US" sz="1800" b="1" dirty="0" smtClean="0">
                <a:latin typeface="Candara" pitchFamily="34" charset="0"/>
              </a:rPr>
              <a:t> PPC</a:t>
            </a:r>
            <a:r>
              <a:rPr lang="id-ID" sz="1800" b="1" dirty="0" smtClean="0">
                <a:latin typeface="Candara" pitchFamily="34" charset="0"/>
              </a:rPr>
              <a:t> </a:t>
            </a:r>
            <a:r>
              <a:rPr lang="en-US" sz="1800" b="1" dirty="0" smtClean="0">
                <a:latin typeface="Candara" pitchFamily="34" charset="0"/>
              </a:rPr>
              <a:t>yang </a:t>
            </a:r>
            <a:r>
              <a:rPr lang="en-US" sz="1800" b="1" dirty="0" err="1" smtClean="0">
                <a:latin typeface="Candara" pitchFamily="34" charset="0"/>
              </a:rPr>
              <a:t>terdaftar</a:t>
            </a:r>
            <a:r>
              <a:rPr lang="en-US" sz="1800" b="1" dirty="0" smtClean="0">
                <a:latin typeface="Candara" pitchFamily="34" charset="0"/>
              </a:rPr>
              <a:t> </a:t>
            </a:r>
            <a:r>
              <a:rPr lang="en-US" sz="1800" b="1" dirty="0" err="1" smtClean="0">
                <a:latin typeface="Candara" pitchFamily="34" charset="0"/>
              </a:rPr>
              <a:t>di</a:t>
            </a:r>
            <a:r>
              <a:rPr lang="en-US" sz="1800" b="1" dirty="0" smtClean="0">
                <a:latin typeface="Candara" pitchFamily="34" charset="0"/>
              </a:rPr>
              <a:t> </a:t>
            </a:r>
            <a:r>
              <a:rPr lang="en-US" sz="1800" b="1" dirty="0" err="1" smtClean="0">
                <a:latin typeface="Candara" pitchFamily="34" charset="0"/>
              </a:rPr>
              <a:t>LSPro</a:t>
            </a:r>
            <a:r>
              <a:rPr lang="en-US" sz="1800" b="1" dirty="0" smtClean="0">
                <a:latin typeface="Candara" pitchFamily="34" charset="0"/>
              </a:rPr>
              <a:t> </a:t>
            </a:r>
            <a:r>
              <a:rPr lang="en-US" sz="1800" b="1" dirty="0" err="1" smtClean="0">
                <a:latin typeface="Candara" pitchFamily="34" charset="0"/>
              </a:rPr>
              <a:t>dan</a:t>
            </a:r>
            <a:r>
              <a:rPr lang="en-US" sz="1800" b="1" dirty="0" smtClean="0">
                <a:latin typeface="Candara" pitchFamily="34" charset="0"/>
              </a:rPr>
              <a:t> </a:t>
            </a:r>
            <a:r>
              <a:rPr lang="en-US" sz="1800" b="1" dirty="0" err="1" smtClean="0">
                <a:latin typeface="Candara" pitchFamily="34" charset="0"/>
              </a:rPr>
              <a:t>ditugaskan</a:t>
            </a:r>
            <a:r>
              <a:rPr lang="en-US" sz="1800" b="1" dirty="0" smtClean="0">
                <a:latin typeface="Candara" pitchFamily="34" charset="0"/>
              </a:rPr>
              <a:t> </a:t>
            </a:r>
            <a:r>
              <a:rPr lang="en-US" sz="1800" b="1" dirty="0" err="1" smtClean="0">
                <a:latin typeface="Candara" pitchFamily="34" charset="0"/>
              </a:rPr>
              <a:t>oleh</a:t>
            </a:r>
            <a:r>
              <a:rPr lang="id-ID" sz="1800" b="1" dirty="0" smtClean="0">
                <a:latin typeface="Candara" pitchFamily="34" charset="0"/>
              </a:rPr>
              <a:t> LSPro</a:t>
            </a:r>
            <a:r>
              <a:rPr lang="en-US" sz="1800" b="1" dirty="0" smtClean="0">
                <a:latin typeface="Candara" pitchFamily="34" charset="0"/>
              </a:rPr>
              <a:t>/</a:t>
            </a:r>
            <a:r>
              <a:rPr lang="en-US" sz="1800" b="1" dirty="0" err="1" smtClean="0">
                <a:latin typeface="Candara" pitchFamily="34" charset="0"/>
              </a:rPr>
              <a:t>Laboratorium</a:t>
            </a:r>
            <a:r>
              <a:rPr lang="en-US" sz="1800" b="1" dirty="0" smtClean="0">
                <a:latin typeface="Candara" pitchFamily="34" charset="0"/>
              </a:rPr>
              <a:t> </a:t>
            </a:r>
            <a:r>
              <a:rPr lang="en-US" sz="1800" b="1" dirty="0" err="1" smtClean="0">
                <a:latin typeface="Candara" pitchFamily="34" charset="0"/>
              </a:rPr>
              <a:t>Uji</a:t>
            </a:r>
            <a:endParaRPr lang="en-US" sz="1800" b="1" dirty="0" smtClean="0">
              <a:latin typeface="Candara" pitchFamily="34" charset="0"/>
            </a:endParaRPr>
          </a:p>
          <a:p>
            <a:pPr lvl="1">
              <a:buClr>
                <a:schemeClr val="tx2"/>
              </a:buClr>
              <a:buFont typeface="Palatino Linotype" pitchFamily="18" charset="0"/>
              <a:buNone/>
              <a:defRPr/>
            </a:pPr>
            <a:endParaRPr lang="en-US" sz="1800" dirty="0" smtClean="0"/>
          </a:p>
          <a:p>
            <a:pPr marL="514350" indent="-457200">
              <a:buClr>
                <a:schemeClr val="accent4"/>
              </a:buClr>
              <a:buSzPct val="100000"/>
              <a:buFontTx/>
              <a:buNone/>
              <a:defRPr/>
            </a:pPr>
            <a:endParaRPr lang="en-US" sz="1800" b="1" dirty="0" smtClean="0">
              <a:latin typeface="Candara" pitchFamily="34" charset="0"/>
            </a:endParaRPr>
          </a:p>
          <a:p>
            <a:pPr marL="514350" indent="-457200">
              <a:buClr>
                <a:schemeClr val="accent4"/>
              </a:buClr>
              <a:buSzPct val="100000"/>
              <a:buFontTx/>
              <a:buAutoNum type="arabicPeriod" startAt="3"/>
              <a:defRPr/>
            </a:pPr>
            <a:endParaRPr lang="en-US" sz="1800" dirty="0" smtClean="0">
              <a:latin typeface="Candara" pitchFamily="34" charset="0"/>
            </a:endParaRPr>
          </a:p>
          <a:p>
            <a:pPr>
              <a:buClr>
                <a:srgbClr val="FF0000"/>
              </a:buClr>
              <a:buFontTx/>
              <a:buNone/>
              <a:defRPr/>
            </a:pPr>
            <a:r>
              <a:rPr lang="en-US" sz="1800" dirty="0" smtClean="0">
                <a:latin typeface="Candara" pitchFamily="34" charset="0"/>
              </a:rPr>
              <a:t>	</a:t>
            </a:r>
            <a:endParaRPr lang="en-US" sz="2000" dirty="0" smtClean="0">
              <a:latin typeface="Candara" pitchFamily="34" charset="0"/>
              <a:cs typeface="Arial" pitchFamily="34" charset="0"/>
            </a:endParaRPr>
          </a:p>
          <a:p>
            <a:pPr marL="457200" indent="-457200" eaLnBrk="1" hangingPunct="1">
              <a:buClr>
                <a:srgbClr val="002060"/>
              </a:buClr>
              <a:buFontTx/>
              <a:buNone/>
              <a:defRPr/>
            </a:pPr>
            <a:endParaRPr lang="en-US" dirty="0" smtClean="0">
              <a:solidFill>
                <a:srgbClr val="002060"/>
              </a:solidFill>
              <a:latin typeface="Candara" pitchFamily="34" charset="0"/>
            </a:endParaRPr>
          </a:p>
        </p:txBody>
      </p:sp>
      <p:sp>
        <p:nvSpPr>
          <p:cNvPr id="11" name="Slide Number Placeholder 10"/>
          <p:cNvSpPr>
            <a:spLocks noGrp="1"/>
          </p:cNvSpPr>
          <p:nvPr>
            <p:ph type="sldNum" sz="quarter" idx="12"/>
          </p:nvPr>
        </p:nvSpPr>
        <p:spPr/>
        <p:txBody>
          <a:bodyPr/>
          <a:lstStyle/>
          <a:p>
            <a:pPr>
              <a:defRPr/>
            </a:pPr>
            <a:fld id="{6BFBA11B-758E-409A-BE01-E98CCF786223}" type="slidenum">
              <a:rPr lang="en-US" smtClean="0"/>
              <a:pPr>
                <a:defRPr/>
              </a:pPr>
              <a:t>9</a:t>
            </a:fld>
            <a:endParaRPr lang="en-US"/>
          </a:p>
        </p:txBody>
      </p:sp>
      <p:pic>
        <p:nvPicPr>
          <p:cNvPr id="19461" name="Picture 6"/>
          <p:cNvPicPr>
            <a:picLocks noChangeAspect="1" noChangeArrowheads="1"/>
          </p:cNvPicPr>
          <p:nvPr/>
        </p:nvPicPr>
        <p:blipFill>
          <a:blip r:embed="rId3">
            <a:clrChange>
              <a:clrFrom>
                <a:srgbClr val="000000"/>
              </a:clrFrom>
              <a:clrTo>
                <a:srgbClr val="000000">
                  <a:alpha val="0"/>
                </a:srgbClr>
              </a:clrTo>
            </a:clrChange>
          </a:blip>
          <a:srcRect/>
          <a:stretch>
            <a:fillRect/>
          </a:stretch>
        </p:blipFill>
        <p:spPr bwMode="auto">
          <a:xfrm>
            <a:off x="7010400" y="5791200"/>
            <a:ext cx="1600200" cy="533400"/>
          </a:xfrm>
          <a:prstGeom prst="rect">
            <a:avLst/>
          </a:prstGeom>
          <a:noFill/>
          <a:ln w="9525">
            <a:noFill/>
            <a:miter lim="800000"/>
            <a:headEnd/>
            <a:tailEnd/>
          </a:ln>
        </p:spPr>
      </p:pic>
    </p:spTree>
  </p:cSld>
  <p:clrMapOvr>
    <a:masterClrMapping/>
  </p:clrMapOvr>
  <p:transition>
    <p:fade thruBlk="1"/>
  </p:transition>
  <p:timing>
    <p:tnLst>
      <p:par>
        <p:cTn id="1" dur="indefinite" restart="never" nodeType="tmRoot"/>
      </p:par>
    </p:tnLst>
  </p:timing>
</p:sld>
</file>

<file path=ppt/theme/theme1.xml><?xml version="1.0" encoding="utf-8"?>
<a:theme xmlns:a="http://schemas.openxmlformats.org/drawingml/2006/main" name="Quarterly earnings presentation">
  <a:themeElements>
    <a:clrScheme name="MS_FYQtrlyPs 12">
      <a:dk1>
        <a:srgbClr val="000000"/>
      </a:dk1>
      <a:lt1>
        <a:srgbClr val="FFFFFF"/>
      </a:lt1>
      <a:dk2>
        <a:srgbClr val="CC0000"/>
      </a:dk2>
      <a:lt2>
        <a:srgbClr val="255D71"/>
      </a:lt2>
      <a:accent1>
        <a:srgbClr val="CCCCCC"/>
      </a:accent1>
      <a:accent2>
        <a:srgbClr val="5EC0D4"/>
      </a:accent2>
      <a:accent3>
        <a:srgbClr val="FFFFFF"/>
      </a:accent3>
      <a:accent4>
        <a:srgbClr val="000000"/>
      </a:accent4>
      <a:accent5>
        <a:srgbClr val="E2E2E2"/>
      </a:accent5>
      <a:accent6>
        <a:srgbClr val="54AEC0"/>
      </a:accent6>
      <a:hlink>
        <a:srgbClr val="666699"/>
      </a:hlink>
      <a:folHlink>
        <a:srgbClr val="AEDDE8"/>
      </a:folHlink>
    </a:clrScheme>
    <a:fontScheme name="MS_FYQtrlyPs">
      <a:majorFont>
        <a:latin typeface="Palatino Linotype"/>
        <a:ea typeface=""/>
        <a:cs typeface=""/>
      </a:majorFont>
      <a:minorFont>
        <a:latin typeface="Palatino Linotyp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MS_FYQtrlyPs 1">
        <a:dk1>
          <a:srgbClr val="993300"/>
        </a:dk1>
        <a:lt1>
          <a:srgbClr val="CCCCCC"/>
        </a:lt1>
        <a:dk2>
          <a:srgbClr val="000000"/>
        </a:dk2>
        <a:lt2>
          <a:srgbClr val="FFFFFF"/>
        </a:lt2>
        <a:accent1>
          <a:srgbClr val="576F2B"/>
        </a:accent1>
        <a:accent2>
          <a:srgbClr val="666699"/>
        </a:accent2>
        <a:accent3>
          <a:srgbClr val="AAAAAA"/>
        </a:accent3>
        <a:accent4>
          <a:srgbClr val="AEAEAE"/>
        </a:accent4>
        <a:accent5>
          <a:srgbClr val="B4BBAC"/>
        </a:accent5>
        <a:accent6>
          <a:srgbClr val="5C5C8A"/>
        </a:accent6>
        <a:hlink>
          <a:srgbClr val="993300"/>
        </a:hlink>
        <a:folHlink>
          <a:srgbClr val="CC9900"/>
        </a:folHlink>
      </a:clrScheme>
      <a:clrMap bg1="dk2" tx1="lt1" bg2="dk1" tx2="lt2" accent1="accent1" accent2="accent2" accent3="accent3" accent4="accent4" accent5="accent5" accent6="accent6" hlink="hlink" folHlink="folHlink"/>
    </a:extraClrScheme>
    <a:extraClrScheme>
      <a:clrScheme name="MS_FYQtrlyPs 2">
        <a:dk1>
          <a:srgbClr val="993300"/>
        </a:dk1>
        <a:lt1>
          <a:srgbClr val="CCCCCC"/>
        </a:lt1>
        <a:dk2>
          <a:srgbClr val="330000"/>
        </a:dk2>
        <a:lt2>
          <a:srgbClr val="FFFFFF"/>
        </a:lt2>
        <a:accent1>
          <a:srgbClr val="996633"/>
        </a:accent1>
        <a:accent2>
          <a:srgbClr val="FF0000"/>
        </a:accent2>
        <a:accent3>
          <a:srgbClr val="ADAAAA"/>
        </a:accent3>
        <a:accent4>
          <a:srgbClr val="AEAEAE"/>
        </a:accent4>
        <a:accent5>
          <a:srgbClr val="CAB8AD"/>
        </a:accent5>
        <a:accent6>
          <a:srgbClr val="E70000"/>
        </a:accent6>
        <a:hlink>
          <a:srgbClr val="FF3300"/>
        </a:hlink>
        <a:folHlink>
          <a:srgbClr val="CC9933"/>
        </a:folHlink>
      </a:clrScheme>
      <a:clrMap bg1="dk2" tx1="lt1" bg2="dk1" tx2="lt2" accent1="accent1" accent2="accent2" accent3="accent3" accent4="accent4" accent5="accent5" accent6="accent6" hlink="hlink" folHlink="folHlink"/>
    </a:extraClrScheme>
    <a:extraClrScheme>
      <a:clrScheme name="MS_FYQtrlyPs 3">
        <a:dk1>
          <a:srgbClr val="79788A"/>
        </a:dk1>
        <a:lt1>
          <a:srgbClr val="FFFFFF"/>
        </a:lt1>
        <a:dk2>
          <a:srgbClr val="21203C"/>
        </a:dk2>
        <a:lt2>
          <a:srgbClr val="FFFFCC"/>
        </a:lt2>
        <a:accent1>
          <a:srgbClr val="476077"/>
        </a:accent1>
        <a:accent2>
          <a:srgbClr val="676C5A"/>
        </a:accent2>
        <a:accent3>
          <a:srgbClr val="ABABAF"/>
        </a:accent3>
        <a:accent4>
          <a:srgbClr val="DADADA"/>
        </a:accent4>
        <a:accent5>
          <a:srgbClr val="B1B6BD"/>
        </a:accent5>
        <a:accent6>
          <a:srgbClr val="5D6151"/>
        </a:accent6>
        <a:hlink>
          <a:srgbClr val="666699"/>
        </a:hlink>
        <a:folHlink>
          <a:srgbClr val="8CB0A2"/>
        </a:folHlink>
      </a:clrScheme>
      <a:clrMap bg1="dk2" tx1="lt1" bg2="dk1" tx2="lt2" accent1="accent1" accent2="accent2" accent3="accent3" accent4="accent4" accent5="accent5" accent6="accent6" hlink="hlink" folHlink="folHlink"/>
    </a:extraClrScheme>
    <a:extraClrScheme>
      <a:clrScheme name="MS_FYQtrlyPs 4">
        <a:dk1>
          <a:srgbClr val="455B41"/>
        </a:dk1>
        <a:lt1>
          <a:srgbClr val="FFFFCC"/>
        </a:lt1>
        <a:dk2>
          <a:srgbClr val="79A994"/>
        </a:dk2>
        <a:lt2>
          <a:srgbClr val="FFFFCC"/>
        </a:lt2>
        <a:accent1>
          <a:srgbClr val="517087"/>
        </a:accent1>
        <a:accent2>
          <a:srgbClr val="666699"/>
        </a:accent2>
        <a:accent3>
          <a:srgbClr val="BED1C8"/>
        </a:accent3>
        <a:accent4>
          <a:srgbClr val="DADAAE"/>
        </a:accent4>
        <a:accent5>
          <a:srgbClr val="B3BBC3"/>
        </a:accent5>
        <a:accent6>
          <a:srgbClr val="5C5C8A"/>
        </a:accent6>
        <a:hlink>
          <a:srgbClr val="993300"/>
        </a:hlink>
        <a:folHlink>
          <a:srgbClr val="A4AF6B"/>
        </a:folHlink>
      </a:clrScheme>
      <a:clrMap bg1="dk2" tx1="lt1" bg2="dk1" tx2="lt2" accent1="accent1" accent2="accent2" accent3="accent3" accent4="accent4" accent5="accent5" accent6="accent6" hlink="hlink" folHlink="folHlink"/>
    </a:extraClrScheme>
    <a:extraClrScheme>
      <a:clrScheme name="MS_FYQtrlyPs 5">
        <a:dk1>
          <a:srgbClr val="330000"/>
        </a:dk1>
        <a:lt1>
          <a:srgbClr val="FF9900"/>
        </a:lt1>
        <a:dk2>
          <a:srgbClr val="FFFFFF"/>
        </a:dk2>
        <a:lt2>
          <a:srgbClr val="8B3111"/>
        </a:lt2>
        <a:accent1>
          <a:srgbClr val="DD6D07"/>
        </a:accent1>
        <a:accent2>
          <a:srgbClr val="CC9900"/>
        </a:accent2>
        <a:accent3>
          <a:srgbClr val="FFCAAA"/>
        </a:accent3>
        <a:accent4>
          <a:srgbClr val="2A0000"/>
        </a:accent4>
        <a:accent5>
          <a:srgbClr val="EBBAAA"/>
        </a:accent5>
        <a:accent6>
          <a:srgbClr val="B98A00"/>
        </a:accent6>
        <a:hlink>
          <a:srgbClr val="CC3300"/>
        </a:hlink>
        <a:folHlink>
          <a:srgbClr val="CCCC66"/>
        </a:folHlink>
      </a:clrScheme>
      <a:clrMap bg1="lt1" tx1="dk1" bg2="lt2" tx2="dk2" accent1="accent1" accent2="accent2" accent3="accent3" accent4="accent4" accent5="accent5" accent6="accent6" hlink="hlink" folHlink="folHlink"/>
    </a:extraClrScheme>
    <a:extraClrScheme>
      <a:clrScheme name="MS_FYQtrlyPs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clrMap bg1="lt1" tx1="dk1" bg2="lt2" tx2="dk2" accent1="accent1" accent2="accent2" accent3="accent3" accent4="accent4" accent5="accent5" accent6="accent6" hlink="hlink" folHlink="folHlink"/>
    </a:extraClrScheme>
    <a:extraClrScheme>
      <a:clrScheme name="MS_FYQtrlyPs 7">
        <a:dk1>
          <a:srgbClr val="000000"/>
        </a:dk1>
        <a:lt1>
          <a:srgbClr val="FFFFFF"/>
        </a:lt1>
        <a:dk2>
          <a:srgbClr val="000000"/>
        </a:dk2>
        <a:lt2>
          <a:srgbClr val="891411"/>
        </a:lt2>
        <a:accent1>
          <a:srgbClr val="4F917E"/>
        </a:accent1>
        <a:accent2>
          <a:srgbClr val="CC9900"/>
        </a:accent2>
        <a:accent3>
          <a:srgbClr val="FFFFFF"/>
        </a:accent3>
        <a:accent4>
          <a:srgbClr val="000000"/>
        </a:accent4>
        <a:accent5>
          <a:srgbClr val="B2C7C0"/>
        </a:accent5>
        <a:accent6>
          <a:srgbClr val="B98A00"/>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MS_FYQtrlyPs 8">
        <a:dk1>
          <a:srgbClr val="000000"/>
        </a:dk1>
        <a:lt1>
          <a:srgbClr val="FFFFFF"/>
        </a:lt1>
        <a:dk2>
          <a:srgbClr val="CC0000"/>
        </a:dk2>
        <a:lt2>
          <a:srgbClr val="999966"/>
        </a:lt2>
        <a:accent1>
          <a:srgbClr val="CCCCCC"/>
        </a:accent1>
        <a:accent2>
          <a:srgbClr val="CCCC66"/>
        </a:accent2>
        <a:accent3>
          <a:srgbClr val="FFFFFF"/>
        </a:accent3>
        <a:accent4>
          <a:srgbClr val="000000"/>
        </a:accent4>
        <a:accent5>
          <a:srgbClr val="E2E2E2"/>
        </a:accent5>
        <a:accent6>
          <a:srgbClr val="B9B95C"/>
        </a:accent6>
        <a:hlink>
          <a:srgbClr val="666699"/>
        </a:hlink>
        <a:folHlink>
          <a:srgbClr val="CCCC99"/>
        </a:folHlink>
      </a:clrScheme>
      <a:clrMap bg1="lt1" tx1="dk1" bg2="lt2" tx2="dk2" accent1="accent1" accent2="accent2" accent3="accent3" accent4="accent4" accent5="accent5" accent6="accent6" hlink="hlink" folHlink="folHlink"/>
    </a:extraClrScheme>
    <a:extraClrScheme>
      <a:clrScheme name="MS_FYQtrlyPs 9">
        <a:dk1>
          <a:srgbClr val="000000"/>
        </a:dk1>
        <a:lt1>
          <a:srgbClr val="FFFFFF"/>
        </a:lt1>
        <a:dk2>
          <a:srgbClr val="FF0000"/>
        </a:dk2>
        <a:lt2>
          <a:srgbClr val="009999"/>
        </a:lt2>
        <a:accent1>
          <a:srgbClr val="C7B505"/>
        </a:accent1>
        <a:accent2>
          <a:srgbClr val="FFFF66"/>
        </a:accent2>
        <a:accent3>
          <a:srgbClr val="FFFFFF"/>
        </a:accent3>
        <a:accent4>
          <a:srgbClr val="000000"/>
        </a:accent4>
        <a:accent5>
          <a:srgbClr val="E0D7AA"/>
        </a:accent5>
        <a:accent6>
          <a:srgbClr val="E7E75C"/>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MS_FYQtrlyPs 10">
        <a:dk1>
          <a:srgbClr val="000000"/>
        </a:dk1>
        <a:lt1>
          <a:srgbClr val="FFFFFF"/>
        </a:lt1>
        <a:dk2>
          <a:srgbClr val="660033"/>
        </a:dk2>
        <a:lt2>
          <a:srgbClr val="666699"/>
        </a:lt2>
        <a:accent1>
          <a:srgbClr val="95A3D1"/>
        </a:accent1>
        <a:accent2>
          <a:srgbClr val="FFFF66"/>
        </a:accent2>
        <a:accent3>
          <a:srgbClr val="FFFFFF"/>
        </a:accent3>
        <a:accent4>
          <a:srgbClr val="000000"/>
        </a:accent4>
        <a:accent5>
          <a:srgbClr val="C8CEE5"/>
        </a:accent5>
        <a:accent6>
          <a:srgbClr val="E7E75C"/>
        </a:accent6>
        <a:hlink>
          <a:srgbClr val="5A84D8"/>
        </a:hlink>
        <a:folHlink>
          <a:srgbClr val="CCCC99"/>
        </a:folHlink>
      </a:clrScheme>
      <a:clrMap bg1="lt1" tx1="dk1" bg2="lt2" tx2="dk2" accent1="accent1" accent2="accent2" accent3="accent3" accent4="accent4" accent5="accent5" accent6="accent6" hlink="hlink" folHlink="folHlink"/>
    </a:extraClrScheme>
    <a:extraClrScheme>
      <a:clrScheme name="MS_FYQtrlyPs 11">
        <a:dk1>
          <a:srgbClr val="000000"/>
        </a:dk1>
        <a:lt1>
          <a:srgbClr val="FFFFFF"/>
        </a:lt1>
        <a:dk2>
          <a:srgbClr val="CC0000"/>
        </a:dk2>
        <a:lt2>
          <a:srgbClr val="999966"/>
        </a:lt2>
        <a:accent1>
          <a:srgbClr val="CCCCCC"/>
        </a:accent1>
        <a:accent2>
          <a:srgbClr val="5EC0D4"/>
        </a:accent2>
        <a:accent3>
          <a:srgbClr val="FFFFFF"/>
        </a:accent3>
        <a:accent4>
          <a:srgbClr val="000000"/>
        </a:accent4>
        <a:accent5>
          <a:srgbClr val="E2E2E2"/>
        </a:accent5>
        <a:accent6>
          <a:srgbClr val="54AEC0"/>
        </a:accent6>
        <a:hlink>
          <a:srgbClr val="666699"/>
        </a:hlink>
        <a:folHlink>
          <a:srgbClr val="AEDDE8"/>
        </a:folHlink>
      </a:clrScheme>
      <a:clrMap bg1="lt1" tx1="dk1" bg2="lt2" tx2="dk2" accent1="accent1" accent2="accent2" accent3="accent3" accent4="accent4" accent5="accent5" accent6="accent6" hlink="hlink" folHlink="folHlink"/>
    </a:extraClrScheme>
    <a:extraClrScheme>
      <a:clrScheme name="MS_FYQtrlyPs 12">
        <a:dk1>
          <a:srgbClr val="000000"/>
        </a:dk1>
        <a:lt1>
          <a:srgbClr val="FFFFFF"/>
        </a:lt1>
        <a:dk2>
          <a:srgbClr val="CC0000"/>
        </a:dk2>
        <a:lt2>
          <a:srgbClr val="255D71"/>
        </a:lt2>
        <a:accent1>
          <a:srgbClr val="CCCCCC"/>
        </a:accent1>
        <a:accent2>
          <a:srgbClr val="5EC0D4"/>
        </a:accent2>
        <a:accent3>
          <a:srgbClr val="FFFFFF"/>
        </a:accent3>
        <a:accent4>
          <a:srgbClr val="000000"/>
        </a:accent4>
        <a:accent5>
          <a:srgbClr val="E2E2E2"/>
        </a:accent5>
        <a:accent6>
          <a:srgbClr val="54AEC0"/>
        </a:accent6>
        <a:hlink>
          <a:srgbClr val="666699"/>
        </a:hlink>
        <a:folHlink>
          <a:srgbClr val="AEDDE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10939</TotalTime>
  <Words>843</Words>
  <Application>Microsoft Office PowerPoint</Application>
  <PresentationFormat>On-screen Show (4:3)</PresentationFormat>
  <Paragraphs>379</Paragraphs>
  <Slides>23</Slides>
  <Notes>19</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Quarterly earnings presentation</vt:lpstr>
      <vt:lpstr>PEMBERLAKUAN SNI WAJIB AIR MINERAL, AIR DEMINERAL, AIR MINERAL ALAMI, AIR MINUM EMBUN – SKEMA SERTIFIKASI</vt:lpstr>
      <vt:lpstr>DAFTAR  ISI</vt:lpstr>
      <vt:lpstr>I. REGULASI TEKNIS YANG DIACU </vt:lpstr>
      <vt:lpstr>II. DEFINISI &amp; RUANG LINGKUP</vt:lpstr>
      <vt:lpstr>II. DEFINISI &amp; RUANG LINGKUP</vt:lpstr>
      <vt:lpstr>III. TATA CARA MEMPEROLEH SPPT SNI Tahap 1 : Seleksi</vt:lpstr>
      <vt:lpstr>III. TATA CARA MEMPEROLEH SPPT SNI Tahap 1 : Seleksi</vt:lpstr>
      <vt:lpstr>III. TATA CARA MEMPEROLEH SPPT SNI Tahap 1 : Seleksi</vt:lpstr>
      <vt:lpstr>III. TATA CARA MEMPEROLEH SPPT SNI Tahap 1 : Seleksi</vt:lpstr>
      <vt:lpstr>III. TATA CARA MEMPEROLEH SPPT SNI Tahap II : Determinasi</vt:lpstr>
      <vt:lpstr>III. TATA CARA MEMPEROLEH SPPT SNI Tahap II : Determinasi</vt:lpstr>
      <vt:lpstr>III. TATA CARA MEMPEROLEH SPPT SNI Tahap II : Determinasi</vt:lpstr>
      <vt:lpstr>III. TATA CARA MEMPEROLEH SPPT SNI Tahap II : Determinasi</vt:lpstr>
      <vt:lpstr>Slide 14</vt:lpstr>
      <vt:lpstr>III. TATA CARA MEMPEROLEH SPPT SNI Tahap II : Determinasi</vt:lpstr>
      <vt:lpstr>III. TATA CARA MEMPEROLEH SPPT SNI Tahap III : Evaluasi dan Keputusan</vt:lpstr>
      <vt:lpstr>III. TATA CARA MEMPEROLEH SPPT SNI Tahap IV : LISENSI</vt:lpstr>
      <vt:lpstr>III. TATA CARA MEMPEROLEH SPPT SNI Tahap V : SURVAILEN</vt:lpstr>
      <vt:lpstr>Slide 19</vt:lpstr>
      <vt:lpstr>LSPro</vt:lpstr>
      <vt:lpstr>Slide 21</vt:lpstr>
      <vt:lpstr>IV. KETENTUAN PENANDAAN</vt:lpstr>
      <vt:lpstr>TERIMA KASIH</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Quarterly Results and FY 2006 Financial Outlook</dc:title>
  <dc:creator>User</dc:creator>
  <cp:lastModifiedBy>risdianto</cp:lastModifiedBy>
  <cp:revision>1103</cp:revision>
  <cp:lastPrinted>2013-11-19T10:04:25Z</cp:lastPrinted>
  <dcterms:created xsi:type="dcterms:W3CDTF">2010-04-19T04:45:00Z</dcterms:created>
  <dcterms:modified xsi:type="dcterms:W3CDTF">2017-01-16T07:30:35Z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TC010197761033</vt:lpwstr>
  </property>
</Properties>
</file>